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0"/>
  </p:notesMasterIdLst>
  <p:sldIdLst>
    <p:sldId id="256" r:id="rId2"/>
    <p:sldId id="259" r:id="rId3"/>
    <p:sldId id="262" r:id="rId4"/>
    <p:sldId id="260" r:id="rId5"/>
    <p:sldId id="257" r:id="rId6"/>
    <p:sldId id="263" r:id="rId7"/>
    <p:sldId id="266" r:id="rId8"/>
    <p:sldId id="268" r:id="rId9"/>
    <p:sldId id="270" r:id="rId10"/>
    <p:sldId id="269" r:id="rId11"/>
    <p:sldId id="264" r:id="rId12"/>
    <p:sldId id="273" r:id="rId13"/>
    <p:sldId id="258" r:id="rId14"/>
    <p:sldId id="274" r:id="rId15"/>
    <p:sldId id="267" r:id="rId16"/>
    <p:sldId id="275" r:id="rId17"/>
    <p:sldId id="265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DD8ED-7FA7-45A8-B0A1-E3045EAFBBFD}" v="196" dt="2024-12-09T13:49:44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53" autoAdjust="0"/>
  </p:normalViewPr>
  <p:slideViewPr>
    <p:cSldViewPr snapToGrid="0">
      <p:cViewPr>
        <p:scale>
          <a:sx n="66" d="100"/>
          <a:sy n="66" d="100"/>
        </p:scale>
        <p:origin x="66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aji Adithya Venkataramana" userId="a20f3781eb06be78" providerId="LiveId" clId="{4BADD8ED-7FA7-45A8-B0A1-E3045EAFBBFD}"/>
    <pc:docChg chg="undo custSel addSld delSld modSld sldOrd">
      <pc:chgData name="Balaji Adithya Venkataramana" userId="a20f3781eb06be78" providerId="LiveId" clId="{4BADD8ED-7FA7-45A8-B0A1-E3045EAFBBFD}" dt="2024-12-09T13:49:45.735" v="8042" actId="1076"/>
      <pc:docMkLst>
        <pc:docMk/>
      </pc:docMkLst>
      <pc:sldChg chg="addSp delSp modSp mod">
        <pc:chgData name="Balaji Adithya Venkataramana" userId="a20f3781eb06be78" providerId="LiveId" clId="{4BADD8ED-7FA7-45A8-B0A1-E3045EAFBBFD}" dt="2024-12-09T13:48:31.750" v="8012" actId="114"/>
        <pc:sldMkLst>
          <pc:docMk/>
          <pc:sldMk cId="1369154570" sldId="256"/>
        </pc:sldMkLst>
        <pc:spChg chg="mod">
          <ac:chgData name="Balaji Adithya Venkataramana" userId="a20f3781eb06be78" providerId="LiveId" clId="{4BADD8ED-7FA7-45A8-B0A1-E3045EAFBBFD}" dt="2024-12-09T13:48:31.750" v="8012" actId="114"/>
          <ac:spMkLst>
            <pc:docMk/>
            <pc:sldMk cId="1369154570" sldId="256"/>
            <ac:spMk id="3" creationId="{E7186F46-DFE6-A1CA-9990-D97332183D51}"/>
          </ac:spMkLst>
        </pc:spChg>
        <pc:spChg chg="mod">
          <ac:chgData name="Balaji Adithya Venkataramana" userId="a20f3781eb06be78" providerId="LiveId" clId="{4BADD8ED-7FA7-45A8-B0A1-E3045EAFBBFD}" dt="2024-12-09T10:09:50.499" v="4958" actId="1076"/>
          <ac:spMkLst>
            <pc:docMk/>
            <pc:sldMk cId="1369154570" sldId="256"/>
            <ac:spMk id="5" creationId="{29460A52-B096-A386-7639-71341915602C}"/>
          </ac:spMkLst>
        </pc:spChg>
        <pc:cxnChg chg="add del mod">
          <ac:chgData name="Balaji Adithya Venkataramana" userId="a20f3781eb06be78" providerId="LiveId" clId="{4BADD8ED-7FA7-45A8-B0A1-E3045EAFBBFD}" dt="2024-12-09T10:13:05.970" v="5019" actId="478"/>
          <ac:cxnSpMkLst>
            <pc:docMk/>
            <pc:sldMk cId="1369154570" sldId="256"/>
            <ac:cxnSpMk id="4" creationId="{FDB4524D-C5FF-A548-849A-4BBBBC673C6E}"/>
          </ac:cxnSpMkLst>
        </pc:cxnChg>
        <pc:cxnChg chg="add mod">
          <ac:chgData name="Balaji Adithya Venkataramana" userId="a20f3781eb06be78" providerId="LiveId" clId="{4BADD8ED-7FA7-45A8-B0A1-E3045EAFBBFD}" dt="2024-12-09T10:13:51.578" v="5027" actId="1582"/>
          <ac:cxnSpMkLst>
            <pc:docMk/>
            <pc:sldMk cId="1369154570" sldId="256"/>
            <ac:cxnSpMk id="6" creationId="{087B641B-9896-F99C-B5F6-AEFDB247D3F5}"/>
          </ac:cxnSpMkLst>
        </pc:cxnChg>
        <pc:cxnChg chg="add mod">
          <ac:chgData name="Balaji Adithya Venkataramana" userId="a20f3781eb06be78" providerId="LiveId" clId="{4BADD8ED-7FA7-45A8-B0A1-E3045EAFBBFD}" dt="2024-12-09T10:13:42.080" v="5026" actId="1582"/>
          <ac:cxnSpMkLst>
            <pc:docMk/>
            <pc:sldMk cId="1369154570" sldId="256"/>
            <ac:cxnSpMk id="7" creationId="{A5C2F274-E438-D59D-580A-B061B427BD7B}"/>
          </ac:cxnSpMkLst>
        </pc:cxnChg>
      </pc:sldChg>
      <pc:sldChg chg="addSp delSp modSp mod ord modNotesTx">
        <pc:chgData name="Balaji Adithya Venkataramana" userId="a20f3781eb06be78" providerId="LiveId" clId="{4BADD8ED-7FA7-45A8-B0A1-E3045EAFBBFD}" dt="2024-12-09T13:15:16.562" v="6643" actId="1037"/>
        <pc:sldMkLst>
          <pc:docMk/>
          <pc:sldMk cId="3773877829" sldId="257"/>
        </pc:sldMkLst>
        <pc:spChg chg="mod">
          <ac:chgData name="Balaji Adithya Venkataramana" userId="a20f3781eb06be78" providerId="LiveId" clId="{4BADD8ED-7FA7-45A8-B0A1-E3045EAFBBFD}" dt="2024-12-09T02:56:29.570" v="4106" actId="20577"/>
          <ac:spMkLst>
            <pc:docMk/>
            <pc:sldMk cId="3773877829" sldId="257"/>
            <ac:spMk id="2" creationId="{AAFE60AE-4551-B72D-D52B-4FB29F6D7A75}"/>
          </ac:spMkLst>
        </pc:spChg>
        <pc:spChg chg="mod">
          <ac:chgData name="Balaji Adithya Venkataramana" userId="a20f3781eb06be78" providerId="LiveId" clId="{4BADD8ED-7FA7-45A8-B0A1-E3045EAFBBFD}" dt="2024-12-08T21:53:41.047" v="1706" actId="20577"/>
          <ac:spMkLst>
            <pc:docMk/>
            <pc:sldMk cId="3773877829" sldId="257"/>
            <ac:spMk id="3" creationId="{6D206072-B684-506F-354B-4B5F2C32B0A3}"/>
          </ac:spMkLst>
        </pc:spChg>
        <pc:spChg chg="add mod">
          <ac:chgData name="Balaji Adithya Venkataramana" userId="a20f3781eb06be78" providerId="LiveId" clId="{4BADD8ED-7FA7-45A8-B0A1-E3045EAFBBFD}" dt="2024-12-08T23:57:05.666" v="1712" actId="1076"/>
          <ac:spMkLst>
            <pc:docMk/>
            <pc:sldMk cId="3773877829" sldId="257"/>
            <ac:spMk id="10" creationId="{B7E2044D-2B47-D1AB-3160-91AA63975CF7}"/>
          </ac:spMkLst>
        </pc:spChg>
        <pc:spChg chg="add mod">
          <ac:chgData name="Balaji Adithya Venkataramana" userId="a20f3781eb06be78" providerId="LiveId" clId="{4BADD8ED-7FA7-45A8-B0A1-E3045EAFBBFD}" dt="2024-12-08T23:57:05.666" v="1712" actId="1076"/>
          <ac:spMkLst>
            <pc:docMk/>
            <pc:sldMk cId="3773877829" sldId="257"/>
            <ac:spMk id="11" creationId="{5B98ECE8-24EF-9E5E-6F79-578EDE0FA497}"/>
          </ac:spMkLst>
        </pc:spChg>
        <pc:spChg chg="add mod">
          <ac:chgData name="Balaji Adithya Venkataramana" userId="a20f3781eb06be78" providerId="LiveId" clId="{4BADD8ED-7FA7-45A8-B0A1-E3045EAFBBFD}" dt="2024-12-08T23:57:05.666" v="1712" actId="1076"/>
          <ac:spMkLst>
            <pc:docMk/>
            <pc:sldMk cId="3773877829" sldId="257"/>
            <ac:spMk id="12" creationId="{5D7A08F4-DB75-DCE5-E589-6F9C593781AA}"/>
          </ac:spMkLst>
        </pc:spChg>
        <pc:spChg chg="add mod">
          <ac:chgData name="Balaji Adithya Venkataramana" userId="a20f3781eb06be78" providerId="LiveId" clId="{4BADD8ED-7FA7-45A8-B0A1-E3045EAFBBFD}" dt="2024-12-08T23:57:05.666" v="1712" actId="1076"/>
          <ac:spMkLst>
            <pc:docMk/>
            <pc:sldMk cId="3773877829" sldId="257"/>
            <ac:spMk id="13" creationId="{5253CD3D-B0A9-602C-0FF2-8D8F85619383}"/>
          </ac:spMkLst>
        </pc:spChg>
        <pc:spChg chg="add mod">
          <ac:chgData name="Balaji Adithya Venkataramana" userId="a20f3781eb06be78" providerId="LiveId" clId="{4BADD8ED-7FA7-45A8-B0A1-E3045EAFBBFD}" dt="2024-12-08T23:57:05.666" v="1712" actId="1076"/>
          <ac:spMkLst>
            <pc:docMk/>
            <pc:sldMk cId="3773877829" sldId="257"/>
            <ac:spMk id="14" creationId="{8CCF6F43-98EE-9BA2-1ABA-5910C539E2E3}"/>
          </ac:spMkLst>
        </pc:spChg>
        <pc:spChg chg="add mod">
          <ac:chgData name="Balaji Adithya Venkataramana" userId="a20f3781eb06be78" providerId="LiveId" clId="{4BADD8ED-7FA7-45A8-B0A1-E3045EAFBBFD}" dt="2024-12-08T23:57:05.666" v="1712" actId="1076"/>
          <ac:spMkLst>
            <pc:docMk/>
            <pc:sldMk cId="3773877829" sldId="257"/>
            <ac:spMk id="15" creationId="{9028942F-9284-1B09-B820-DF81BD5C165D}"/>
          </ac:spMkLst>
        </pc:spChg>
        <pc:spChg chg="add del mod">
          <ac:chgData name="Balaji Adithya Venkataramana" userId="a20f3781eb06be78" providerId="LiveId" clId="{4BADD8ED-7FA7-45A8-B0A1-E3045EAFBBFD}" dt="2024-12-09T00:08:49.197" v="1749" actId="478"/>
          <ac:spMkLst>
            <pc:docMk/>
            <pc:sldMk cId="3773877829" sldId="257"/>
            <ac:spMk id="20" creationId="{E0AEE38C-D3E5-6F1E-C60D-4FDC324C100D}"/>
          </ac:spMkLst>
        </pc:spChg>
        <pc:grpChg chg="mod">
          <ac:chgData name="Balaji Adithya Venkataramana" userId="a20f3781eb06be78" providerId="LiveId" clId="{4BADD8ED-7FA7-45A8-B0A1-E3045EAFBBFD}" dt="2024-12-09T00:12:09.525" v="1791"/>
          <ac:grpSpMkLst>
            <pc:docMk/>
            <pc:sldMk cId="3773877829" sldId="257"/>
            <ac:grpSpMk id="23" creationId="{79B28D9A-43AF-B3A8-783F-809C45CA68ED}"/>
          </ac:grpSpMkLst>
        </pc:grpChg>
        <pc:grpChg chg="mod">
          <ac:chgData name="Balaji Adithya Venkataramana" userId="a20f3781eb06be78" providerId="LiveId" clId="{4BADD8ED-7FA7-45A8-B0A1-E3045EAFBBFD}" dt="2024-12-09T00:12:59.059" v="1800"/>
          <ac:grpSpMkLst>
            <pc:docMk/>
            <pc:sldMk cId="3773877829" sldId="257"/>
            <ac:grpSpMk id="29" creationId="{51AE5032-8020-FA2F-DCB1-BC3A269A290D}"/>
          </ac:grpSpMkLst>
        </pc:grpChg>
        <pc:graphicFrameChg chg="add mod">
          <ac:chgData name="Balaji Adithya Venkataramana" userId="a20f3781eb06be78" providerId="LiveId" clId="{4BADD8ED-7FA7-45A8-B0A1-E3045EAFBBFD}" dt="2024-12-09T13:09:30.103" v="6591"/>
          <ac:graphicFrameMkLst>
            <pc:docMk/>
            <pc:sldMk cId="3773877829" sldId="257"/>
            <ac:graphicFrameMk id="4" creationId="{5DC72EC5-F141-A854-271E-B4C4D01E2824}"/>
          </ac:graphicFrameMkLst>
        </pc:graphicFrameChg>
        <pc:graphicFrameChg chg="add mod modGraphic">
          <ac:chgData name="Balaji Adithya Venkataramana" userId="a20f3781eb06be78" providerId="LiveId" clId="{4BADD8ED-7FA7-45A8-B0A1-E3045EAFBBFD}" dt="2024-12-09T13:10:12.460" v="6616" actId="1076"/>
          <ac:graphicFrameMkLst>
            <pc:docMk/>
            <pc:sldMk cId="3773877829" sldId="257"/>
            <ac:graphicFrameMk id="5" creationId="{0EA5C179-47D1-FAD4-37B2-574C6593398E}"/>
          </ac:graphicFrameMkLst>
        </pc:graphicFrameChg>
        <pc:picChg chg="add del mod">
          <ac:chgData name="Balaji Adithya Venkataramana" userId="a20f3781eb06be78" providerId="LiveId" clId="{4BADD8ED-7FA7-45A8-B0A1-E3045EAFBBFD}" dt="2024-12-08T18:42:47.893" v="911" actId="478"/>
          <ac:picMkLst>
            <pc:docMk/>
            <pc:sldMk cId="3773877829" sldId="257"/>
            <ac:picMk id="5" creationId="{A79AD023-703B-96A1-DB65-0A2D5B8E2C3B}"/>
          </ac:picMkLst>
        </pc:picChg>
        <pc:picChg chg="add del mod">
          <ac:chgData name="Balaji Adithya Venkataramana" userId="a20f3781eb06be78" providerId="LiveId" clId="{4BADD8ED-7FA7-45A8-B0A1-E3045EAFBBFD}" dt="2024-12-08T18:42:22.068" v="908" actId="478"/>
          <ac:picMkLst>
            <pc:docMk/>
            <pc:sldMk cId="3773877829" sldId="257"/>
            <ac:picMk id="7" creationId="{08301BB6-CB77-0EDB-F7C9-28C62B4EC161}"/>
          </ac:picMkLst>
        </pc:picChg>
        <pc:picChg chg="add mod">
          <ac:chgData name="Balaji Adithya Venkataramana" userId="a20f3781eb06be78" providerId="LiveId" clId="{4BADD8ED-7FA7-45A8-B0A1-E3045EAFBBFD}" dt="2024-12-08T23:57:05.666" v="1712" actId="1076"/>
          <ac:picMkLst>
            <pc:docMk/>
            <pc:sldMk cId="3773877829" sldId="257"/>
            <ac:picMk id="9" creationId="{4FEE39B4-F8F0-1F88-5253-A1D48F50C25F}"/>
          </ac:picMkLst>
        </pc:picChg>
        <pc:picChg chg="add del mod ord">
          <ac:chgData name="Balaji Adithya Venkataramana" userId="a20f3781eb06be78" providerId="LiveId" clId="{4BADD8ED-7FA7-45A8-B0A1-E3045EAFBBFD}" dt="2024-12-09T00:03:36.340" v="1743" actId="478"/>
          <ac:picMkLst>
            <pc:docMk/>
            <pc:sldMk cId="3773877829" sldId="257"/>
            <ac:picMk id="17" creationId="{A2C08C79-73D6-2348-19C0-D33361E98414}"/>
          </ac:picMkLst>
        </pc:picChg>
        <pc:picChg chg="add del mod">
          <ac:chgData name="Balaji Adithya Venkataramana" userId="a20f3781eb06be78" providerId="LiveId" clId="{4BADD8ED-7FA7-45A8-B0A1-E3045EAFBBFD}" dt="2024-12-09T00:08:47.074" v="1748" actId="478"/>
          <ac:picMkLst>
            <pc:docMk/>
            <pc:sldMk cId="3773877829" sldId="257"/>
            <ac:picMk id="2050" creationId="{00EFC00C-069D-F4E4-96DA-4F5C95AEFC37}"/>
          </ac:picMkLst>
        </pc:picChg>
        <pc:picChg chg="add del mod">
          <ac:chgData name="Balaji Adithya Venkataramana" userId="a20f3781eb06be78" providerId="LiveId" clId="{4BADD8ED-7FA7-45A8-B0A1-E3045EAFBBFD}" dt="2024-12-09T00:09:06.584" v="1753" actId="478"/>
          <ac:picMkLst>
            <pc:docMk/>
            <pc:sldMk cId="3773877829" sldId="257"/>
            <ac:picMk id="2052" creationId="{98382D79-B1FE-3A2B-A016-5E46B6FEEBDD}"/>
          </ac:picMkLst>
        </pc:picChg>
        <pc:picChg chg="add del mod">
          <ac:chgData name="Balaji Adithya Venkataramana" userId="a20f3781eb06be78" providerId="LiveId" clId="{4BADD8ED-7FA7-45A8-B0A1-E3045EAFBBFD}" dt="2024-12-09T00:09:32.679" v="1774" actId="478"/>
          <ac:picMkLst>
            <pc:docMk/>
            <pc:sldMk cId="3773877829" sldId="257"/>
            <ac:picMk id="2054" creationId="{3E7B2B68-80B5-71BC-7DB9-2DED34A69F28}"/>
          </ac:picMkLst>
        </pc:picChg>
        <pc:picChg chg="add mod">
          <ac:chgData name="Balaji Adithya Venkataramana" userId="a20f3781eb06be78" providerId="LiveId" clId="{4BADD8ED-7FA7-45A8-B0A1-E3045EAFBBFD}" dt="2024-12-09T00:11:37.608" v="1784" actId="1076"/>
          <ac:picMkLst>
            <pc:docMk/>
            <pc:sldMk cId="3773877829" sldId="257"/>
            <ac:picMk id="2056" creationId="{0BED2C9C-8B7C-F502-3C46-449FAB3CCF77}"/>
          </ac:picMkLst>
        </pc:picChg>
        <pc:inkChg chg="add del mod">
          <ac:chgData name="Balaji Adithya Venkataramana" userId="a20f3781eb06be78" providerId="LiveId" clId="{4BADD8ED-7FA7-45A8-B0A1-E3045EAFBBFD}" dt="2024-12-09T00:12:09.823" v="1792" actId="9405"/>
          <ac:inkMkLst>
            <pc:docMk/>
            <pc:sldMk cId="3773877829" sldId="257"/>
            <ac:inkMk id="21" creationId="{9C7EF71A-A21A-9397-325A-799454E18249}"/>
          </ac:inkMkLst>
        </pc:inkChg>
        <pc:inkChg chg="add del mod">
          <ac:chgData name="Balaji Adithya Venkataramana" userId="a20f3781eb06be78" providerId="LiveId" clId="{4BADD8ED-7FA7-45A8-B0A1-E3045EAFBBFD}" dt="2024-12-09T00:12:09.525" v="1791"/>
          <ac:inkMkLst>
            <pc:docMk/>
            <pc:sldMk cId="3773877829" sldId="257"/>
            <ac:inkMk id="22" creationId="{B03E2654-216F-091B-6A1F-BB0EFD1574E7}"/>
          </ac:inkMkLst>
        </pc:inkChg>
        <pc:inkChg chg="add del">
          <ac:chgData name="Balaji Adithya Venkataramana" userId="a20f3781eb06be78" providerId="LiveId" clId="{4BADD8ED-7FA7-45A8-B0A1-E3045EAFBBFD}" dt="2024-12-09T00:12:09.115" v="1789" actId="9405"/>
          <ac:inkMkLst>
            <pc:docMk/>
            <pc:sldMk cId="3773877829" sldId="257"/>
            <ac:inkMk id="24" creationId="{A1A37521-52FE-2552-A409-870A2457D612}"/>
          </ac:inkMkLst>
        </pc:inkChg>
        <pc:inkChg chg="add del">
          <ac:chgData name="Balaji Adithya Venkataramana" userId="a20f3781eb06be78" providerId="LiveId" clId="{4BADD8ED-7FA7-45A8-B0A1-E3045EAFBBFD}" dt="2024-12-09T00:12:17.004" v="1794" actId="9405"/>
          <ac:inkMkLst>
            <pc:docMk/>
            <pc:sldMk cId="3773877829" sldId="257"/>
            <ac:inkMk id="25" creationId="{3EAB1806-D6F9-5497-DB05-7E6F1E86B37C}"/>
          </ac:inkMkLst>
        </pc:inkChg>
        <pc:inkChg chg="add mod">
          <ac:chgData name="Balaji Adithya Venkataramana" userId="a20f3781eb06be78" providerId="LiveId" clId="{4BADD8ED-7FA7-45A8-B0A1-E3045EAFBBFD}" dt="2024-12-09T13:14:58.500" v="6628" actId="1076"/>
          <ac:inkMkLst>
            <pc:docMk/>
            <pc:sldMk cId="3773877829" sldId="257"/>
            <ac:inkMk id="26" creationId="{666DF7EA-0EFD-EFE6-95C1-608216423E14}"/>
          </ac:inkMkLst>
        </pc:inkChg>
        <pc:inkChg chg="add del mod">
          <ac:chgData name="Balaji Adithya Venkataramana" userId="a20f3781eb06be78" providerId="LiveId" clId="{4BADD8ED-7FA7-45A8-B0A1-E3045EAFBBFD}" dt="2024-12-09T00:12:59.587" v="1801" actId="9405"/>
          <ac:inkMkLst>
            <pc:docMk/>
            <pc:sldMk cId="3773877829" sldId="257"/>
            <ac:inkMk id="27" creationId="{65505CC3-368F-E481-8905-EA67006D5007}"/>
          </ac:inkMkLst>
        </pc:inkChg>
        <pc:inkChg chg="add del mod">
          <ac:chgData name="Balaji Adithya Venkataramana" userId="a20f3781eb06be78" providerId="LiveId" clId="{4BADD8ED-7FA7-45A8-B0A1-E3045EAFBBFD}" dt="2024-12-09T00:12:59.059" v="1800"/>
          <ac:inkMkLst>
            <pc:docMk/>
            <pc:sldMk cId="3773877829" sldId="257"/>
            <ac:inkMk id="28" creationId="{4D65D355-2A24-562D-EB40-47D08D53673F}"/>
          </ac:inkMkLst>
        </pc:inkChg>
        <pc:inkChg chg="add del">
          <ac:chgData name="Balaji Adithya Venkataramana" userId="a20f3781eb06be78" providerId="LiveId" clId="{4BADD8ED-7FA7-45A8-B0A1-E3045EAFBBFD}" dt="2024-12-09T00:13:07.045" v="1803" actId="9405"/>
          <ac:inkMkLst>
            <pc:docMk/>
            <pc:sldMk cId="3773877829" sldId="257"/>
            <ac:inkMk id="30" creationId="{61593BD2-D17C-8D5A-8810-4211E965EDBB}"/>
          </ac:inkMkLst>
        </pc:inkChg>
        <pc:inkChg chg="add mod">
          <ac:chgData name="Balaji Adithya Venkataramana" userId="a20f3781eb06be78" providerId="LiveId" clId="{4BADD8ED-7FA7-45A8-B0A1-E3045EAFBBFD}" dt="2024-12-09T13:15:09.261" v="6634" actId="1037"/>
          <ac:inkMkLst>
            <pc:docMk/>
            <pc:sldMk cId="3773877829" sldId="257"/>
            <ac:inkMk id="31" creationId="{D25015D0-B83E-E949-DCC7-42AFE956D63B}"/>
          </ac:inkMkLst>
        </pc:inkChg>
        <pc:inkChg chg="add del">
          <ac:chgData name="Balaji Adithya Venkataramana" userId="a20f3781eb06be78" providerId="LiveId" clId="{4BADD8ED-7FA7-45A8-B0A1-E3045EAFBBFD}" dt="2024-12-09T00:13:33.996" v="1806" actId="9405"/>
          <ac:inkMkLst>
            <pc:docMk/>
            <pc:sldMk cId="3773877829" sldId="257"/>
            <ac:inkMk id="32" creationId="{69A96DEE-638A-D77B-BA7F-A0A1C7903067}"/>
          </ac:inkMkLst>
        </pc:inkChg>
        <pc:inkChg chg="add mod">
          <ac:chgData name="Balaji Adithya Venkataramana" userId="a20f3781eb06be78" providerId="LiveId" clId="{4BADD8ED-7FA7-45A8-B0A1-E3045EAFBBFD}" dt="2024-12-09T13:15:16.562" v="6643" actId="1037"/>
          <ac:inkMkLst>
            <pc:docMk/>
            <pc:sldMk cId="3773877829" sldId="257"/>
            <ac:inkMk id="33" creationId="{597E3825-C23E-E23A-37BF-6BDA79BFD0A9}"/>
          </ac:inkMkLst>
        </pc:inkChg>
        <pc:inkChg chg="add">
          <ac:chgData name="Balaji Adithya Venkataramana" userId="a20f3781eb06be78" providerId="LiveId" clId="{4BADD8ED-7FA7-45A8-B0A1-E3045EAFBBFD}" dt="2024-12-09T00:14:00.071" v="1808" actId="9405"/>
          <ac:inkMkLst>
            <pc:docMk/>
            <pc:sldMk cId="3773877829" sldId="257"/>
            <ac:inkMk id="34" creationId="{FDC3058F-8F9B-2C63-802F-0AF8525846B1}"/>
          </ac:inkMkLst>
        </pc:inkChg>
        <pc:inkChg chg="add">
          <ac:chgData name="Balaji Adithya Venkataramana" userId="a20f3781eb06be78" providerId="LiveId" clId="{4BADD8ED-7FA7-45A8-B0A1-E3045EAFBBFD}" dt="2024-12-09T00:14:13.973" v="1809" actId="9405"/>
          <ac:inkMkLst>
            <pc:docMk/>
            <pc:sldMk cId="3773877829" sldId="257"/>
            <ac:inkMk id="35" creationId="{F58E109D-CD32-1CE8-09F3-9B2F75E552E6}"/>
          </ac:inkMkLst>
        </pc:inkChg>
        <pc:cxnChg chg="add del mod">
          <ac:chgData name="Balaji Adithya Venkataramana" userId="a20f3781eb06be78" providerId="LiveId" clId="{4BADD8ED-7FA7-45A8-B0A1-E3045EAFBBFD}" dt="2024-12-08T23:58:43.604" v="1734" actId="11529"/>
          <ac:cxnSpMkLst>
            <pc:docMk/>
            <pc:sldMk cId="3773877829" sldId="257"/>
            <ac:cxnSpMk id="19" creationId="{3268571F-42AA-4E71-DE23-D1DBD63E3ACF}"/>
          </ac:cxnSpMkLst>
        </pc:cxnChg>
      </pc:sldChg>
      <pc:sldChg chg="modSp add mod">
        <pc:chgData name="Balaji Adithya Venkataramana" userId="a20f3781eb06be78" providerId="LiveId" clId="{4BADD8ED-7FA7-45A8-B0A1-E3045EAFBBFD}" dt="2024-12-09T13:29:21.896" v="7176" actId="20577"/>
        <pc:sldMkLst>
          <pc:docMk/>
          <pc:sldMk cId="3962749887" sldId="258"/>
        </pc:sldMkLst>
        <pc:spChg chg="mod">
          <ac:chgData name="Balaji Adithya Venkataramana" userId="a20f3781eb06be78" providerId="LiveId" clId="{4BADD8ED-7FA7-45A8-B0A1-E3045EAFBBFD}" dt="2024-12-09T13:28:26.813" v="7036" actId="1076"/>
          <ac:spMkLst>
            <pc:docMk/>
            <pc:sldMk cId="3962749887" sldId="258"/>
            <ac:spMk id="2" creationId="{4B373376-EC11-CB66-F84D-E9FCBBA03AB9}"/>
          </ac:spMkLst>
        </pc:spChg>
        <pc:spChg chg="mod">
          <ac:chgData name="Balaji Adithya Venkataramana" userId="a20f3781eb06be78" providerId="LiveId" clId="{4BADD8ED-7FA7-45A8-B0A1-E3045EAFBBFD}" dt="2024-12-09T13:29:21.896" v="7176" actId="20577"/>
          <ac:spMkLst>
            <pc:docMk/>
            <pc:sldMk cId="3962749887" sldId="258"/>
            <ac:spMk id="3" creationId="{B2A29E0F-E1D5-202D-6D40-62CF64EEC0FA}"/>
          </ac:spMkLst>
        </pc:spChg>
      </pc:sldChg>
      <pc:sldChg chg="del ord">
        <pc:chgData name="Balaji Adithya Venkataramana" userId="a20f3781eb06be78" providerId="LiveId" clId="{4BADD8ED-7FA7-45A8-B0A1-E3045EAFBBFD}" dt="2024-12-09T11:55:01.828" v="5876" actId="47"/>
        <pc:sldMkLst>
          <pc:docMk/>
          <pc:sldMk cId="4060194741" sldId="258"/>
        </pc:sldMkLst>
      </pc:sldChg>
      <pc:sldChg chg="addSp delSp modSp mod modNotesTx">
        <pc:chgData name="Balaji Adithya Venkataramana" userId="a20f3781eb06be78" providerId="LiveId" clId="{4BADD8ED-7FA7-45A8-B0A1-E3045EAFBBFD}" dt="2024-12-09T13:08:42.435" v="6588" actId="1076"/>
        <pc:sldMkLst>
          <pc:docMk/>
          <pc:sldMk cId="118133460" sldId="259"/>
        </pc:sldMkLst>
        <pc:spChg chg="mod">
          <ac:chgData name="Balaji Adithya Venkataramana" userId="a20f3781eb06be78" providerId="LiveId" clId="{4BADD8ED-7FA7-45A8-B0A1-E3045EAFBBFD}" dt="2024-12-09T10:10:58.930" v="4966" actId="1076"/>
          <ac:spMkLst>
            <pc:docMk/>
            <pc:sldMk cId="118133460" sldId="259"/>
            <ac:spMk id="2" creationId="{2B1E57F7-8A7B-88E7-5A13-090B7DA28102}"/>
          </ac:spMkLst>
        </pc:spChg>
        <pc:spChg chg="add mod">
          <ac:chgData name="Balaji Adithya Venkataramana" userId="a20f3781eb06be78" providerId="LiveId" clId="{4BADD8ED-7FA7-45A8-B0A1-E3045EAFBBFD}" dt="2024-12-09T13:08:35.598" v="6586" actId="2711"/>
          <ac:spMkLst>
            <pc:docMk/>
            <pc:sldMk cId="118133460" sldId="259"/>
            <ac:spMk id="4" creationId="{DF25FBB4-69A7-D6D8-5F18-B59ABC9955B1}"/>
          </ac:spMkLst>
        </pc:spChg>
        <pc:spChg chg="del">
          <ac:chgData name="Balaji Adithya Venkataramana" userId="a20f3781eb06be78" providerId="LiveId" clId="{4BADD8ED-7FA7-45A8-B0A1-E3045EAFBBFD}" dt="2024-12-08T15:39:23.682" v="30" actId="478"/>
          <ac:spMkLst>
            <pc:docMk/>
            <pc:sldMk cId="118133460" sldId="259"/>
            <ac:spMk id="6" creationId="{C3FB1C8A-EA9A-9EF8-F052-A8CC6B2070FD}"/>
          </ac:spMkLst>
        </pc:spChg>
        <pc:spChg chg="del">
          <ac:chgData name="Balaji Adithya Venkataramana" userId="a20f3781eb06be78" providerId="LiveId" clId="{4BADD8ED-7FA7-45A8-B0A1-E3045EAFBBFD}" dt="2024-12-08T15:39:23.682" v="30" actId="478"/>
          <ac:spMkLst>
            <pc:docMk/>
            <pc:sldMk cId="118133460" sldId="259"/>
            <ac:spMk id="7" creationId="{F4BAD727-6895-43C3-35BB-1D6EC75F5A03}"/>
          </ac:spMkLst>
        </pc:spChg>
        <pc:spChg chg="del">
          <ac:chgData name="Balaji Adithya Venkataramana" userId="a20f3781eb06be78" providerId="LiveId" clId="{4BADD8ED-7FA7-45A8-B0A1-E3045EAFBBFD}" dt="2024-12-08T15:39:23.682" v="30" actId="478"/>
          <ac:spMkLst>
            <pc:docMk/>
            <pc:sldMk cId="118133460" sldId="259"/>
            <ac:spMk id="8" creationId="{D3613385-65DD-A442-E35E-D880A73691BE}"/>
          </ac:spMkLst>
        </pc:spChg>
        <pc:spChg chg="del">
          <ac:chgData name="Balaji Adithya Venkataramana" userId="a20f3781eb06be78" providerId="LiveId" clId="{4BADD8ED-7FA7-45A8-B0A1-E3045EAFBBFD}" dt="2024-12-08T15:39:23.682" v="30" actId="478"/>
          <ac:spMkLst>
            <pc:docMk/>
            <pc:sldMk cId="118133460" sldId="259"/>
            <ac:spMk id="9" creationId="{4A2E4F02-4E31-D0DD-1367-D421BA03A1EC}"/>
          </ac:spMkLst>
        </pc:spChg>
        <pc:spChg chg="del">
          <ac:chgData name="Balaji Adithya Venkataramana" userId="a20f3781eb06be78" providerId="LiveId" clId="{4BADD8ED-7FA7-45A8-B0A1-E3045EAFBBFD}" dt="2024-12-08T15:39:23.682" v="30" actId="478"/>
          <ac:spMkLst>
            <pc:docMk/>
            <pc:sldMk cId="118133460" sldId="259"/>
            <ac:spMk id="10" creationId="{4D6C37A0-53A9-F550-F5FC-B4FABFD9A277}"/>
          </ac:spMkLst>
        </pc:spChg>
        <pc:spChg chg="del mod">
          <ac:chgData name="Balaji Adithya Venkataramana" userId="a20f3781eb06be78" providerId="LiveId" clId="{4BADD8ED-7FA7-45A8-B0A1-E3045EAFBBFD}" dt="2024-12-08T15:39:33.971" v="34" actId="478"/>
          <ac:spMkLst>
            <pc:docMk/>
            <pc:sldMk cId="118133460" sldId="259"/>
            <ac:spMk id="14" creationId="{946DD383-A3D9-822B-D8D0-51D176AB2976}"/>
          </ac:spMkLst>
        </pc:spChg>
        <pc:picChg chg="del">
          <ac:chgData name="Balaji Adithya Venkataramana" userId="a20f3781eb06be78" providerId="LiveId" clId="{4BADD8ED-7FA7-45A8-B0A1-E3045EAFBBFD}" dt="2024-12-08T15:39:23.682" v="30" actId="478"/>
          <ac:picMkLst>
            <pc:docMk/>
            <pc:sldMk cId="118133460" sldId="259"/>
            <ac:picMk id="12" creationId="{E601733F-5798-9153-3942-D3CA16429D9D}"/>
          </ac:picMkLst>
        </pc:picChg>
        <pc:picChg chg="del">
          <ac:chgData name="Balaji Adithya Venkataramana" userId="a20f3781eb06be78" providerId="LiveId" clId="{4BADD8ED-7FA7-45A8-B0A1-E3045EAFBBFD}" dt="2024-12-08T15:39:16.886" v="28" actId="478"/>
          <ac:picMkLst>
            <pc:docMk/>
            <pc:sldMk cId="118133460" sldId="259"/>
            <ac:picMk id="21" creationId="{12AFC178-2748-7DEF-1548-1D18D6AF09CC}"/>
          </ac:picMkLst>
        </pc:picChg>
        <pc:picChg chg="add mod">
          <ac:chgData name="Balaji Adithya Venkataramana" userId="a20f3781eb06be78" providerId="LiveId" clId="{4BADD8ED-7FA7-45A8-B0A1-E3045EAFBBFD}" dt="2024-12-09T13:08:42.435" v="6588" actId="1076"/>
          <ac:picMkLst>
            <pc:docMk/>
            <pc:sldMk cId="118133460" sldId="259"/>
            <ac:picMk id="23" creationId="{8AE0CD9D-4AC9-D865-F369-231663C1909C}"/>
          </ac:picMkLst>
        </pc:picChg>
        <pc:picChg chg="del">
          <ac:chgData name="Balaji Adithya Venkataramana" userId="a20f3781eb06be78" providerId="LiveId" clId="{4BADD8ED-7FA7-45A8-B0A1-E3045EAFBBFD}" dt="2024-12-08T15:39:16.886" v="28" actId="478"/>
          <ac:picMkLst>
            <pc:docMk/>
            <pc:sldMk cId="118133460" sldId="259"/>
            <ac:picMk id="1034" creationId="{80B6C172-75CF-A2EA-E564-6949902C7568}"/>
          </ac:picMkLst>
        </pc:picChg>
        <pc:picChg chg="del">
          <ac:chgData name="Balaji Adithya Venkataramana" userId="a20f3781eb06be78" providerId="LiveId" clId="{4BADD8ED-7FA7-45A8-B0A1-E3045EAFBBFD}" dt="2024-12-08T15:39:35.073" v="35" actId="478"/>
          <ac:picMkLst>
            <pc:docMk/>
            <pc:sldMk cId="118133460" sldId="259"/>
            <ac:picMk id="1036" creationId="{998638AE-8D84-0D55-4855-AF1CD3B61A68}"/>
          </ac:picMkLst>
        </pc:picChg>
        <pc:picChg chg="del">
          <ac:chgData name="Balaji Adithya Venkataramana" userId="a20f3781eb06be78" providerId="LiveId" clId="{4BADD8ED-7FA7-45A8-B0A1-E3045EAFBBFD}" dt="2024-12-08T15:39:30.982" v="32" actId="478"/>
          <ac:picMkLst>
            <pc:docMk/>
            <pc:sldMk cId="118133460" sldId="259"/>
            <ac:picMk id="1040" creationId="{8F450393-FB7C-A566-D7C6-BCDF7EFE2086}"/>
          </ac:picMkLst>
        </pc:picChg>
        <pc:picChg chg="del">
          <ac:chgData name="Balaji Adithya Venkataramana" userId="a20f3781eb06be78" providerId="LiveId" clId="{4BADD8ED-7FA7-45A8-B0A1-E3045EAFBBFD}" dt="2024-12-08T15:39:16.886" v="28" actId="478"/>
          <ac:picMkLst>
            <pc:docMk/>
            <pc:sldMk cId="118133460" sldId="259"/>
            <ac:picMk id="1042" creationId="{1C035C6D-3772-7E39-F55D-604CC352D93B}"/>
          </ac:picMkLst>
        </pc:picChg>
      </pc:sldChg>
      <pc:sldChg chg="addSp delSp modSp mod">
        <pc:chgData name="Balaji Adithya Venkataramana" userId="a20f3781eb06be78" providerId="LiveId" clId="{4BADD8ED-7FA7-45A8-B0A1-E3045EAFBBFD}" dt="2024-12-09T13:08:50.213" v="6590" actId="255"/>
        <pc:sldMkLst>
          <pc:docMk/>
          <pc:sldMk cId="2126867659" sldId="260"/>
        </pc:sldMkLst>
        <pc:spChg chg="mod">
          <ac:chgData name="Balaji Adithya Venkataramana" userId="a20f3781eb06be78" providerId="LiveId" clId="{4BADD8ED-7FA7-45A8-B0A1-E3045EAFBBFD}" dt="2024-12-09T10:11:25.819" v="4970" actId="1076"/>
          <ac:spMkLst>
            <pc:docMk/>
            <pc:sldMk cId="2126867659" sldId="260"/>
            <ac:spMk id="2" creationId="{9BF05645-26FB-89E4-A229-CB9E2B1AAB92}"/>
          </ac:spMkLst>
        </pc:spChg>
        <pc:spChg chg="add mod">
          <ac:chgData name="Balaji Adithya Venkataramana" userId="a20f3781eb06be78" providerId="LiveId" clId="{4BADD8ED-7FA7-45A8-B0A1-E3045EAFBBFD}" dt="2024-12-09T13:08:50.213" v="6590" actId="255"/>
          <ac:spMkLst>
            <pc:docMk/>
            <pc:sldMk cId="2126867659" sldId="260"/>
            <ac:spMk id="4" creationId="{6B5E2708-19FD-6EDE-E179-1654F3E02DC4}"/>
          </ac:spMkLst>
        </pc:spChg>
        <pc:spChg chg="mod">
          <ac:chgData name="Balaji Adithya Venkataramana" userId="a20f3781eb06be78" providerId="LiveId" clId="{4BADD8ED-7FA7-45A8-B0A1-E3045EAFBBFD}" dt="2024-12-09T13:07:48.983" v="6570" actId="1076"/>
          <ac:spMkLst>
            <pc:docMk/>
            <pc:sldMk cId="2126867659" sldId="260"/>
            <ac:spMk id="26" creationId="{5D22E6A9-AA9A-5869-D309-8249435F3CA2}"/>
          </ac:spMkLst>
        </pc:spChg>
        <pc:spChg chg="add mod">
          <ac:chgData name="Balaji Adithya Venkataramana" userId="a20f3781eb06be78" providerId="LiveId" clId="{4BADD8ED-7FA7-45A8-B0A1-E3045EAFBBFD}" dt="2024-12-09T13:07:45.421" v="6569" actId="1076"/>
          <ac:spMkLst>
            <pc:docMk/>
            <pc:sldMk cId="2126867659" sldId="260"/>
            <ac:spMk id="31" creationId="{B8C9620C-DEF1-E180-D804-CE50230D586F}"/>
          </ac:spMkLst>
        </pc:spChg>
        <pc:picChg chg="mod">
          <ac:chgData name="Balaji Adithya Venkataramana" userId="a20f3781eb06be78" providerId="LiveId" clId="{4BADD8ED-7FA7-45A8-B0A1-E3045EAFBBFD}" dt="2024-12-09T13:07:21.093" v="6562" actId="1076"/>
          <ac:picMkLst>
            <pc:docMk/>
            <pc:sldMk cId="2126867659" sldId="260"/>
            <ac:picMk id="5" creationId="{D3544102-0A48-17FD-88B8-2EE9799C21D0}"/>
          </ac:picMkLst>
        </pc:picChg>
        <pc:picChg chg="mod">
          <ac:chgData name="Balaji Adithya Venkataramana" userId="a20f3781eb06be78" providerId="LiveId" clId="{4BADD8ED-7FA7-45A8-B0A1-E3045EAFBBFD}" dt="2024-12-09T13:07:35.461" v="6565" actId="1076"/>
          <ac:picMkLst>
            <pc:docMk/>
            <pc:sldMk cId="2126867659" sldId="260"/>
            <ac:picMk id="6" creationId="{B611FFB2-BA10-07C9-137E-256093623B4C}"/>
          </ac:picMkLst>
        </pc:picChg>
        <pc:picChg chg="mod">
          <ac:chgData name="Balaji Adithya Venkataramana" userId="a20f3781eb06be78" providerId="LiveId" clId="{4BADD8ED-7FA7-45A8-B0A1-E3045EAFBBFD}" dt="2024-12-09T13:07:39.834" v="6567" actId="1076"/>
          <ac:picMkLst>
            <pc:docMk/>
            <pc:sldMk cId="2126867659" sldId="260"/>
            <ac:picMk id="25" creationId="{7EE63635-A0F7-9868-71F1-B3733E3DC736}"/>
          </ac:picMkLst>
        </pc:picChg>
        <pc:inkChg chg="add del">
          <ac:chgData name="Balaji Adithya Venkataramana" userId="a20f3781eb06be78" providerId="LiveId" clId="{4BADD8ED-7FA7-45A8-B0A1-E3045EAFBBFD}" dt="2024-12-08T17:57:20.522" v="523" actId="9405"/>
          <ac:inkMkLst>
            <pc:docMk/>
            <pc:sldMk cId="2126867659" sldId="260"/>
            <ac:inkMk id="27" creationId="{315DC164-FED9-1F81-27DF-AB1AB6C75AA3}"/>
          </ac:inkMkLst>
        </pc:inkChg>
        <pc:inkChg chg="add del">
          <ac:chgData name="Balaji Adithya Venkataramana" userId="a20f3781eb06be78" providerId="LiveId" clId="{4BADD8ED-7FA7-45A8-B0A1-E3045EAFBBFD}" dt="2024-12-08T17:57:34.668" v="525" actId="9405"/>
          <ac:inkMkLst>
            <pc:docMk/>
            <pc:sldMk cId="2126867659" sldId="260"/>
            <ac:inkMk id="28" creationId="{EF33D075-B216-65CF-DC8E-DCF3877152C8}"/>
          </ac:inkMkLst>
        </pc:inkChg>
        <pc:inkChg chg="add del">
          <ac:chgData name="Balaji Adithya Venkataramana" userId="a20f3781eb06be78" providerId="LiveId" clId="{4BADD8ED-7FA7-45A8-B0A1-E3045EAFBBFD}" dt="2024-12-08T17:57:44.015" v="527" actId="9405"/>
          <ac:inkMkLst>
            <pc:docMk/>
            <pc:sldMk cId="2126867659" sldId="260"/>
            <ac:inkMk id="29" creationId="{A5E0DD55-D0E5-3151-3517-EAF121F85AEC}"/>
          </ac:inkMkLst>
        </pc:inkChg>
        <pc:inkChg chg="add mod">
          <ac:chgData name="Balaji Adithya Venkataramana" userId="a20f3781eb06be78" providerId="LiveId" clId="{4BADD8ED-7FA7-45A8-B0A1-E3045EAFBBFD}" dt="2024-12-09T13:07:42.617" v="6568" actId="1076"/>
          <ac:inkMkLst>
            <pc:docMk/>
            <pc:sldMk cId="2126867659" sldId="260"/>
            <ac:inkMk id="30" creationId="{6C21452D-3E3F-57FB-AC34-E6E4074C6B33}"/>
          </ac:inkMkLst>
        </pc:inkChg>
      </pc:sldChg>
      <pc:sldChg chg="modSp new del mod">
        <pc:chgData name="Balaji Adithya Venkataramana" userId="a20f3781eb06be78" providerId="LiveId" clId="{4BADD8ED-7FA7-45A8-B0A1-E3045EAFBBFD}" dt="2024-12-08T17:50:37.858" v="520" actId="2696"/>
        <pc:sldMkLst>
          <pc:docMk/>
          <pc:sldMk cId="1938319694" sldId="261"/>
        </pc:sldMkLst>
        <pc:spChg chg="mod">
          <ac:chgData name="Balaji Adithya Venkataramana" userId="a20f3781eb06be78" providerId="LiveId" clId="{4BADD8ED-7FA7-45A8-B0A1-E3045EAFBBFD}" dt="2024-12-08T15:48:18.818" v="516" actId="20577"/>
          <ac:spMkLst>
            <pc:docMk/>
            <pc:sldMk cId="1938319694" sldId="261"/>
            <ac:spMk id="3" creationId="{45C40612-BF49-A0BD-F8A4-F531F0435E30}"/>
          </ac:spMkLst>
        </pc:spChg>
      </pc:sldChg>
      <pc:sldChg chg="add del">
        <pc:chgData name="Balaji Adithya Venkataramana" userId="a20f3781eb06be78" providerId="LiveId" clId="{4BADD8ED-7FA7-45A8-B0A1-E3045EAFBBFD}" dt="2024-12-09T11:55:01.119" v="5875" actId="47"/>
        <pc:sldMkLst>
          <pc:docMk/>
          <pc:sldMk cId="2441299383" sldId="261"/>
        </pc:sldMkLst>
      </pc:sldChg>
      <pc:sldChg chg="modSp add mod">
        <pc:chgData name="Balaji Adithya Venkataramana" userId="a20f3781eb06be78" providerId="LiveId" clId="{4BADD8ED-7FA7-45A8-B0A1-E3045EAFBBFD}" dt="2024-12-09T13:47:15.285" v="7978" actId="1076"/>
        <pc:sldMkLst>
          <pc:docMk/>
          <pc:sldMk cId="3308990814" sldId="262"/>
        </pc:sldMkLst>
        <pc:spChg chg="mod">
          <ac:chgData name="Balaji Adithya Venkataramana" userId="a20f3781eb06be78" providerId="LiveId" clId="{4BADD8ED-7FA7-45A8-B0A1-E3045EAFBBFD}" dt="2024-12-09T10:10:49.560" v="4964" actId="14100"/>
          <ac:spMkLst>
            <pc:docMk/>
            <pc:sldMk cId="3308990814" sldId="262"/>
            <ac:spMk id="2" creationId="{E1CDE7B0-DBCC-7634-B1EF-6DDD7BCA3251}"/>
          </ac:spMkLst>
        </pc:spChg>
        <pc:spChg chg="mod">
          <ac:chgData name="Balaji Adithya Venkataramana" userId="a20f3781eb06be78" providerId="LiveId" clId="{4BADD8ED-7FA7-45A8-B0A1-E3045EAFBBFD}" dt="2024-12-09T13:47:10.936" v="7976" actId="1076"/>
          <ac:spMkLst>
            <pc:docMk/>
            <pc:sldMk cId="3308990814" sldId="262"/>
            <ac:spMk id="6" creationId="{8AFEF0CB-ECE0-A617-CC95-E223730B65F4}"/>
          </ac:spMkLst>
        </pc:spChg>
        <pc:spChg chg="mod">
          <ac:chgData name="Balaji Adithya Venkataramana" userId="a20f3781eb06be78" providerId="LiveId" clId="{4BADD8ED-7FA7-45A8-B0A1-E3045EAFBBFD}" dt="2024-12-09T13:47:13.436" v="7977" actId="1076"/>
          <ac:spMkLst>
            <pc:docMk/>
            <pc:sldMk cId="3308990814" sldId="262"/>
            <ac:spMk id="9" creationId="{6D485ADE-4500-EBA1-5CA7-394CD0C84809}"/>
          </ac:spMkLst>
        </pc:spChg>
        <pc:spChg chg="mod">
          <ac:chgData name="Balaji Adithya Venkataramana" userId="a20f3781eb06be78" providerId="LiveId" clId="{4BADD8ED-7FA7-45A8-B0A1-E3045EAFBBFD}" dt="2024-12-09T13:47:03.430" v="7975" actId="14100"/>
          <ac:spMkLst>
            <pc:docMk/>
            <pc:sldMk cId="3308990814" sldId="262"/>
            <ac:spMk id="14" creationId="{9DA806CC-1840-C08F-AEFB-B860E8BC846B}"/>
          </ac:spMkLst>
        </pc:spChg>
        <pc:picChg chg="mod">
          <ac:chgData name="Balaji Adithya Venkataramana" userId="a20f3781eb06be78" providerId="LiveId" clId="{4BADD8ED-7FA7-45A8-B0A1-E3045EAFBBFD}" dt="2024-12-09T13:47:15.285" v="7978" actId="1076"/>
          <ac:picMkLst>
            <pc:docMk/>
            <pc:sldMk cId="3308990814" sldId="262"/>
            <ac:picMk id="12" creationId="{10D3458F-993C-FAEE-C058-D24DC0E8EE07}"/>
          </ac:picMkLst>
        </pc:picChg>
        <pc:picChg chg="mod">
          <ac:chgData name="Balaji Adithya Venkataramana" userId="a20f3781eb06be78" providerId="LiveId" clId="{4BADD8ED-7FA7-45A8-B0A1-E3045EAFBBFD}" dt="2024-12-09T11:56:04.004" v="5877" actId="1076"/>
          <ac:picMkLst>
            <pc:docMk/>
            <pc:sldMk cId="3308990814" sldId="262"/>
            <ac:picMk id="1034" creationId="{4B231562-B6A9-AE48-2304-2D47D4BE61AA}"/>
          </ac:picMkLst>
        </pc:picChg>
        <pc:picChg chg="mod">
          <ac:chgData name="Balaji Adithya Venkataramana" userId="a20f3781eb06be78" providerId="LiveId" clId="{4BADD8ED-7FA7-45A8-B0A1-E3045EAFBBFD}" dt="2024-12-09T00:40:46.961" v="2582" actId="1076"/>
          <ac:picMkLst>
            <pc:docMk/>
            <pc:sldMk cId="3308990814" sldId="262"/>
            <ac:picMk id="1040" creationId="{CE9FDD50-1502-7AB6-163B-E5685AD05D53}"/>
          </ac:picMkLst>
        </pc:picChg>
        <pc:picChg chg="mod">
          <ac:chgData name="Balaji Adithya Venkataramana" userId="a20f3781eb06be78" providerId="LiveId" clId="{4BADD8ED-7FA7-45A8-B0A1-E3045EAFBBFD}" dt="2024-12-09T00:40:42.133" v="2580" actId="1076"/>
          <ac:picMkLst>
            <pc:docMk/>
            <pc:sldMk cId="3308990814" sldId="262"/>
            <ac:picMk id="1042" creationId="{115C37C6-E8C0-70C5-4F88-6640A9DA43A5}"/>
          </ac:picMkLst>
        </pc:picChg>
      </pc:sldChg>
      <pc:sldChg chg="add del">
        <pc:chgData name="Balaji Adithya Venkataramana" userId="a20f3781eb06be78" providerId="LiveId" clId="{4BADD8ED-7FA7-45A8-B0A1-E3045EAFBBFD}" dt="2024-12-08T15:39:39.055" v="37"/>
        <pc:sldMkLst>
          <pc:docMk/>
          <pc:sldMk cId="441740014" sldId="263"/>
        </pc:sldMkLst>
      </pc:sldChg>
      <pc:sldChg chg="modSp new mod modNotesTx">
        <pc:chgData name="Balaji Adithya Venkataramana" userId="a20f3781eb06be78" providerId="LiveId" clId="{4BADD8ED-7FA7-45A8-B0A1-E3045EAFBBFD}" dt="2024-12-09T13:47:29.937" v="7979" actId="255"/>
        <pc:sldMkLst>
          <pc:docMk/>
          <pc:sldMk cId="1944140210" sldId="263"/>
        </pc:sldMkLst>
        <pc:spChg chg="mod">
          <ac:chgData name="Balaji Adithya Venkataramana" userId="a20f3781eb06be78" providerId="LiveId" clId="{4BADD8ED-7FA7-45A8-B0A1-E3045EAFBBFD}" dt="2024-12-09T10:14:12.865" v="5029" actId="1076"/>
          <ac:spMkLst>
            <pc:docMk/>
            <pc:sldMk cId="1944140210" sldId="263"/>
            <ac:spMk id="2" creationId="{80BC57D3-1C4C-3268-940A-7025CA4037CC}"/>
          </ac:spMkLst>
        </pc:spChg>
        <pc:spChg chg="mod">
          <ac:chgData name="Balaji Adithya Venkataramana" userId="a20f3781eb06be78" providerId="LiveId" clId="{4BADD8ED-7FA7-45A8-B0A1-E3045EAFBBFD}" dt="2024-12-09T13:47:29.937" v="7979" actId="255"/>
          <ac:spMkLst>
            <pc:docMk/>
            <pc:sldMk cId="1944140210" sldId="263"/>
            <ac:spMk id="3" creationId="{A9F1D58A-30FF-DC0B-5428-F43D3F727A1E}"/>
          </ac:spMkLst>
        </pc:spChg>
      </pc:sldChg>
      <pc:sldChg chg="modSp new mod ord modNotesTx">
        <pc:chgData name="Balaji Adithya Venkataramana" userId="a20f3781eb06be78" providerId="LiveId" clId="{4BADD8ED-7FA7-45A8-B0A1-E3045EAFBBFD}" dt="2024-12-09T12:38:33.082" v="6251" actId="20577"/>
        <pc:sldMkLst>
          <pc:docMk/>
          <pc:sldMk cId="2475669874" sldId="264"/>
        </pc:sldMkLst>
        <pc:spChg chg="mod">
          <ac:chgData name="Balaji Adithya Venkataramana" userId="a20f3781eb06be78" providerId="LiveId" clId="{4BADD8ED-7FA7-45A8-B0A1-E3045EAFBBFD}" dt="2024-12-09T12:16:56.769" v="6006" actId="1076"/>
          <ac:spMkLst>
            <pc:docMk/>
            <pc:sldMk cId="2475669874" sldId="264"/>
            <ac:spMk id="2" creationId="{53626597-7731-EB40-B2FF-B89BB954E3B6}"/>
          </ac:spMkLst>
        </pc:spChg>
        <pc:spChg chg="mod">
          <ac:chgData name="Balaji Adithya Venkataramana" userId="a20f3781eb06be78" providerId="LiveId" clId="{4BADD8ED-7FA7-45A8-B0A1-E3045EAFBBFD}" dt="2024-12-09T12:38:33.082" v="6251" actId="20577"/>
          <ac:spMkLst>
            <pc:docMk/>
            <pc:sldMk cId="2475669874" sldId="264"/>
            <ac:spMk id="3" creationId="{9C5189E1-58B8-ED0A-4B75-8B867B7CCBBD}"/>
          </ac:spMkLst>
        </pc:spChg>
      </pc:sldChg>
      <pc:sldChg chg="modSp new mod">
        <pc:chgData name="Balaji Adithya Venkataramana" userId="a20f3781eb06be78" providerId="LiveId" clId="{4BADD8ED-7FA7-45A8-B0A1-E3045EAFBBFD}" dt="2024-12-09T13:00:38.502" v="6509"/>
        <pc:sldMkLst>
          <pc:docMk/>
          <pc:sldMk cId="3075156621" sldId="265"/>
        </pc:sldMkLst>
        <pc:spChg chg="mod">
          <ac:chgData name="Balaji Adithya Venkataramana" userId="a20f3781eb06be78" providerId="LiveId" clId="{4BADD8ED-7FA7-45A8-B0A1-E3045EAFBBFD}" dt="2024-12-09T13:00:35.079" v="6507" actId="122"/>
          <ac:spMkLst>
            <pc:docMk/>
            <pc:sldMk cId="3075156621" sldId="265"/>
            <ac:spMk id="2" creationId="{815DE771-B6DB-6342-2868-C10E1A14D57B}"/>
          </ac:spMkLst>
        </pc:spChg>
        <pc:spChg chg="mod">
          <ac:chgData name="Balaji Adithya Venkataramana" userId="a20f3781eb06be78" providerId="LiveId" clId="{4BADD8ED-7FA7-45A8-B0A1-E3045EAFBBFD}" dt="2024-12-09T13:00:38.502" v="6509"/>
          <ac:spMkLst>
            <pc:docMk/>
            <pc:sldMk cId="3075156621" sldId="265"/>
            <ac:spMk id="3" creationId="{F93A09B1-7A39-94B9-6DFC-1C7E738CBCAA}"/>
          </ac:spMkLst>
        </pc:spChg>
      </pc:sldChg>
      <pc:sldChg chg="addSp delSp modSp new mod modNotesTx">
        <pc:chgData name="Balaji Adithya Venkataramana" userId="a20f3781eb06be78" providerId="LiveId" clId="{4BADD8ED-7FA7-45A8-B0A1-E3045EAFBBFD}" dt="2024-12-09T13:47:41.451" v="7982" actId="255"/>
        <pc:sldMkLst>
          <pc:docMk/>
          <pc:sldMk cId="4145623725" sldId="266"/>
        </pc:sldMkLst>
        <pc:spChg chg="mod">
          <ac:chgData name="Balaji Adithya Venkataramana" userId="a20f3781eb06be78" providerId="LiveId" clId="{4BADD8ED-7FA7-45A8-B0A1-E3045EAFBBFD}" dt="2024-12-09T10:14:27.216" v="5033" actId="113"/>
          <ac:spMkLst>
            <pc:docMk/>
            <pc:sldMk cId="4145623725" sldId="266"/>
            <ac:spMk id="2" creationId="{8B8BD23B-4EEB-21DD-C72D-06684881CBAD}"/>
          </ac:spMkLst>
        </pc:spChg>
        <pc:spChg chg="mod">
          <ac:chgData name="Balaji Adithya Venkataramana" userId="a20f3781eb06be78" providerId="LiveId" clId="{4BADD8ED-7FA7-45A8-B0A1-E3045EAFBBFD}" dt="2024-12-09T13:47:41.451" v="7982" actId="255"/>
          <ac:spMkLst>
            <pc:docMk/>
            <pc:sldMk cId="4145623725" sldId="266"/>
            <ac:spMk id="3" creationId="{A159D87A-F60B-B60B-91B2-A9B47125248E}"/>
          </ac:spMkLst>
        </pc:spChg>
        <pc:picChg chg="add del mod">
          <ac:chgData name="Balaji Adithya Venkataramana" userId="a20f3781eb06be78" providerId="LiveId" clId="{4BADD8ED-7FA7-45A8-B0A1-E3045EAFBBFD}" dt="2024-12-09T01:47:56.369" v="3547" actId="478"/>
          <ac:picMkLst>
            <pc:docMk/>
            <pc:sldMk cId="4145623725" sldId="266"/>
            <ac:picMk id="1026" creationId="{D6EA49E7-1369-2A40-F1ED-F007C5CDB730}"/>
          </ac:picMkLst>
        </pc:picChg>
        <pc:picChg chg="add del mod">
          <ac:chgData name="Balaji Adithya Venkataramana" userId="a20f3781eb06be78" providerId="LiveId" clId="{4BADD8ED-7FA7-45A8-B0A1-E3045EAFBBFD}" dt="2024-12-09T01:48:36.003" v="3552" actId="478"/>
          <ac:picMkLst>
            <pc:docMk/>
            <pc:sldMk cId="4145623725" sldId="266"/>
            <ac:picMk id="1028" creationId="{8E03A06C-A532-73C7-BFA8-440E30145D44}"/>
          </ac:picMkLst>
        </pc:picChg>
        <pc:picChg chg="add mod">
          <ac:chgData name="Balaji Adithya Venkataramana" userId="a20f3781eb06be78" providerId="LiveId" clId="{4BADD8ED-7FA7-45A8-B0A1-E3045EAFBBFD}" dt="2024-12-09T07:07:56.301" v="4111" actId="1076"/>
          <ac:picMkLst>
            <pc:docMk/>
            <pc:sldMk cId="4145623725" sldId="266"/>
            <ac:picMk id="1030" creationId="{3EEAE608-0282-2757-2E08-E9E665E66F03}"/>
          </ac:picMkLst>
        </pc:picChg>
        <pc:picChg chg="add mod">
          <ac:chgData name="Balaji Adithya Venkataramana" userId="a20f3781eb06be78" providerId="LiveId" clId="{4BADD8ED-7FA7-45A8-B0A1-E3045EAFBBFD}" dt="2024-12-09T07:07:51.121" v="4110" actId="1076"/>
          <ac:picMkLst>
            <pc:docMk/>
            <pc:sldMk cId="4145623725" sldId="266"/>
            <ac:picMk id="1032" creationId="{D131107D-3A80-75C7-2C87-72B20A435022}"/>
          </ac:picMkLst>
        </pc:picChg>
      </pc:sldChg>
      <pc:sldChg chg="addSp modSp new mod ord">
        <pc:chgData name="Balaji Adithya Venkataramana" userId="a20f3781eb06be78" providerId="LiveId" clId="{4BADD8ED-7FA7-45A8-B0A1-E3045EAFBBFD}" dt="2024-12-09T13:46:52.344" v="7974" actId="20577"/>
        <pc:sldMkLst>
          <pc:docMk/>
          <pc:sldMk cId="3766445648" sldId="267"/>
        </pc:sldMkLst>
        <pc:spChg chg="mod">
          <ac:chgData name="Balaji Adithya Venkataramana" userId="a20f3781eb06be78" providerId="LiveId" clId="{4BADD8ED-7FA7-45A8-B0A1-E3045EAFBBFD}" dt="2024-12-09T13:03:16.012" v="6528" actId="1076"/>
          <ac:spMkLst>
            <pc:docMk/>
            <pc:sldMk cId="3766445648" sldId="267"/>
            <ac:spMk id="2" creationId="{5D428D74-3CE2-5A70-93AE-F0F7A9AF67C3}"/>
          </ac:spMkLst>
        </pc:spChg>
        <pc:spChg chg="mod">
          <ac:chgData name="Balaji Adithya Venkataramana" userId="a20f3781eb06be78" providerId="LiveId" clId="{4BADD8ED-7FA7-45A8-B0A1-E3045EAFBBFD}" dt="2024-12-09T13:02:16.314" v="6526" actId="12"/>
          <ac:spMkLst>
            <pc:docMk/>
            <pc:sldMk cId="3766445648" sldId="267"/>
            <ac:spMk id="3" creationId="{C286DE6F-3BAA-2168-D5E8-DE758722EF92}"/>
          </ac:spMkLst>
        </pc:spChg>
        <pc:spChg chg="add mod">
          <ac:chgData name="Balaji Adithya Venkataramana" userId="a20f3781eb06be78" providerId="LiveId" clId="{4BADD8ED-7FA7-45A8-B0A1-E3045EAFBBFD}" dt="2024-12-09T13:46:52.344" v="7974" actId="20577"/>
          <ac:spMkLst>
            <pc:docMk/>
            <pc:sldMk cId="3766445648" sldId="267"/>
            <ac:spMk id="5" creationId="{B776F350-F10C-9A23-DBF5-6279E0B56A8B}"/>
          </ac:spMkLst>
        </pc:spChg>
      </pc:sldChg>
      <pc:sldChg chg="addSp delSp modSp new mod ord modNotesTx">
        <pc:chgData name="Balaji Adithya Venkataramana" userId="a20f3781eb06be78" providerId="LiveId" clId="{4BADD8ED-7FA7-45A8-B0A1-E3045EAFBBFD}" dt="2024-12-09T13:47:48.837" v="7983" actId="255"/>
        <pc:sldMkLst>
          <pc:docMk/>
          <pc:sldMk cId="3595982000" sldId="268"/>
        </pc:sldMkLst>
        <pc:spChg chg="mod">
          <ac:chgData name="Balaji Adithya Venkataramana" userId="a20f3781eb06be78" providerId="LiveId" clId="{4BADD8ED-7FA7-45A8-B0A1-E3045EAFBBFD}" dt="2024-12-09T10:17:16.997" v="5122" actId="113"/>
          <ac:spMkLst>
            <pc:docMk/>
            <pc:sldMk cId="3595982000" sldId="268"/>
            <ac:spMk id="2" creationId="{7AD92106-3E29-D791-7B94-F515B4896239}"/>
          </ac:spMkLst>
        </pc:spChg>
        <pc:spChg chg="mod">
          <ac:chgData name="Balaji Adithya Venkataramana" userId="a20f3781eb06be78" providerId="LiveId" clId="{4BADD8ED-7FA7-45A8-B0A1-E3045EAFBBFD}" dt="2024-12-09T13:47:48.837" v="7983" actId="255"/>
          <ac:spMkLst>
            <pc:docMk/>
            <pc:sldMk cId="3595982000" sldId="268"/>
            <ac:spMk id="3" creationId="{ACFBA3E4-81F3-CA18-FFB3-01691119B1B4}"/>
          </ac:spMkLst>
        </pc:spChg>
        <pc:picChg chg="add del mod">
          <ac:chgData name="Balaji Adithya Venkataramana" userId="a20f3781eb06be78" providerId="LiveId" clId="{4BADD8ED-7FA7-45A8-B0A1-E3045EAFBBFD}" dt="2024-12-09T08:29:50.559" v="4937" actId="478"/>
          <ac:picMkLst>
            <pc:docMk/>
            <pc:sldMk cId="3595982000" sldId="268"/>
            <ac:picMk id="2050" creationId="{09642C24-1FFC-6D7F-863F-716C0F5F565F}"/>
          </ac:picMkLst>
        </pc:picChg>
        <pc:picChg chg="add del mod">
          <ac:chgData name="Balaji Adithya Venkataramana" userId="a20f3781eb06be78" providerId="LiveId" clId="{4BADD8ED-7FA7-45A8-B0A1-E3045EAFBBFD}" dt="2024-12-09T08:29:55.693" v="4940" actId="478"/>
          <ac:picMkLst>
            <pc:docMk/>
            <pc:sldMk cId="3595982000" sldId="268"/>
            <ac:picMk id="2052" creationId="{190CB3A5-F8FF-5934-E1C7-E0EA9D3A263D}"/>
          </ac:picMkLst>
        </pc:picChg>
        <pc:picChg chg="add del mod">
          <ac:chgData name="Balaji Adithya Venkataramana" userId="a20f3781eb06be78" providerId="LiveId" clId="{4BADD8ED-7FA7-45A8-B0A1-E3045EAFBBFD}" dt="2024-12-09T08:38:52.200" v="4945" actId="478"/>
          <ac:picMkLst>
            <pc:docMk/>
            <pc:sldMk cId="3595982000" sldId="268"/>
            <ac:picMk id="2054" creationId="{39BD5F0C-1F1E-0FFF-E298-E5A31EC1D846}"/>
          </ac:picMkLst>
        </pc:picChg>
        <pc:picChg chg="add del mod">
          <ac:chgData name="Balaji Adithya Venkataramana" userId="a20f3781eb06be78" providerId="LiveId" clId="{4BADD8ED-7FA7-45A8-B0A1-E3045EAFBBFD}" dt="2024-12-09T13:20:35.280" v="6700" actId="478"/>
          <ac:picMkLst>
            <pc:docMk/>
            <pc:sldMk cId="3595982000" sldId="268"/>
            <ac:picMk id="2056" creationId="{D3206494-ED6C-4299-A83B-92865108FB76}"/>
          </ac:picMkLst>
        </pc:picChg>
        <pc:picChg chg="add mod">
          <ac:chgData name="Balaji Adithya Venkataramana" userId="a20f3781eb06be78" providerId="LiveId" clId="{4BADD8ED-7FA7-45A8-B0A1-E3045EAFBBFD}" dt="2024-12-09T13:21:00.178" v="6708" actId="1076"/>
          <ac:picMkLst>
            <pc:docMk/>
            <pc:sldMk cId="3595982000" sldId="268"/>
            <ac:picMk id="2058" creationId="{BE7A4DB5-2357-A3B2-9AE6-D0B251ADB6CA}"/>
          </ac:picMkLst>
        </pc:picChg>
      </pc:sldChg>
      <pc:sldChg chg="addSp delSp modSp new mod">
        <pc:chgData name="Balaji Adithya Venkataramana" userId="a20f3781eb06be78" providerId="LiveId" clId="{4BADD8ED-7FA7-45A8-B0A1-E3045EAFBBFD}" dt="2024-12-09T13:24:19.749" v="6948" actId="20577"/>
        <pc:sldMkLst>
          <pc:docMk/>
          <pc:sldMk cId="102470756" sldId="269"/>
        </pc:sldMkLst>
        <pc:spChg chg="mod">
          <ac:chgData name="Balaji Adithya Venkataramana" userId="a20f3781eb06be78" providerId="LiveId" clId="{4BADD8ED-7FA7-45A8-B0A1-E3045EAFBBFD}" dt="2024-12-09T10:12:52.642" v="4999" actId="1076"/>
          <ac:spMkLst>
            <pc:docMk/>
            <pc:sldMk cId="102470756" sldId="269"/>
            <ac:spMk id="2" creationId="{806A7F91-99EC-E450-2591-D381CF02643A}"/>
          </ac:spMkLst>
        </pc:spChg>
        <pc:spChg chg="del">
          <ac:chgData name="Balaji Adithya Venkataramana" userId="a20f3781eb06be78" providerId="LiveId" clId="{4BADD8ED-7FA7-45A8-B0A1-E3045EAFBBFD}" dt="2024-12-09T12:53:58.104" v="6260" actId="478"/>
          <ac:spMkLst>
            <pc:docMk/>
            <pc:sldMk cId="102470756" sldId="269"/>
            <ac:spMk id="3" creationId="{55EA5B68-583A-8923-B8C5-038173174876}"/>
          </ac:spMkLst>
        </pc:spChg>
        <pc:spChg chg="add mod">
          <ac:chgData name="Balaji Adithya Venkataramana" userId="a20f3781eb06be78" providerId="LiveId" clId="{4BADD8ED-7FA7-45A8-B0A1-E3045EAFBBFD}" dt="2024-12-09T12:54:00.504" v="6262" actId="1076"/>
          <ac:spMkLst>
            <pc:docMk/>
            <pc:sldMk cId="102470756" sldId="269"/>
            <ac:spMk id="5" creationId="{B63DD365-E69B-6BB3-0E4F-813969D46B8B}"/>
          </ac:spMkLst>
        </pc:spChg>
        <pc:spChg chg="add mod">
          <ac:chgData name="Balaji Adithya Venkataramana" userId="a20f3781eb06be78" providerId="LiveId" clId="{4BADD8ED-7FA7-45A8-B0A1-E3045EAFBBFD}" dt="2024-12-09T13:12:21.766" v="6621" actId="14100"/>
          <ac:spMkLst>
            <pc:docMk/>
            <pc:sldMk cId="102470756" sldId="269"/>
            <ac:spMk id="6" creationId="{85199DFA-588E-0F6D-5555-96F48704FF2A}"/>
          </ac:spMkLst>
        </pc:spChg>
        <pc:spChg chg="add mod">
          <ac:chgData name="Balaji Adithya Venkataramana" userId="a20f3781eb06be78" providerId="LiveId" clId="{4BADD8ED-7FA7-45A8-B0A1-E3045EAFBBFD}" dt="2024-12-09T13:12:16.987" v="6619" actId="14100"/>
          <ac:spMkLst>
            <pc:docMk/>
            <pc:sldMk cId="102470756" sldId="269"/>
            <ac:spMk id="7" creationId="{76EF97B9-FAEC-3F6A-D161-BA3F176D0B14}"/>
          </ac:spMkLst>
        </pc:spChg>
        <pc:spChg chg="add mod">
          <ac:chgData name="Balaji Adithya Venkataramana" userId="a20f3781eb06be78" providerId="LiveId" clId="{4BADD8ED-7FA7-45A8-B0A1-E3045EAFBBFD}" dt="2024-12-09T12:54:00.504" v="6262" actId="1076"/>
          <ac:spMkLst>
            <pc:docMk/>
            <pc:sldMk cId="102470756" sldId="269"/>
            <ac:spMk id="8" creationId="{7D301D02-806F-064A-177A-C220A95CCE3D}"/>
          </ac:spMkLst>
        </pc:spChg>
        <pc:spChg chg="add mod">
          <ac:chgData name="Balaji Adithya Venkataramana" userId="a20f3781eb06be78" providerId="LiveId" clId="{4BADD8ED-7FA7-45A8-B0A1-E3045EAFBBFD}" dt="2024-12-09T13:12:30.387" v="6622" actId="1076"/>
          <ac:spMkLst>
            <pc:docMk/>
            <pc:sldMk cId="102470756" sldId="269"/>
            <ac:spMk id="9" creationId="{ACF8ECC1-07BE-5EB9-DFE4-F02924B370FB}"/>
          </ac:spMkLst>
        </pc:spChg>
        <pc:spChg chg="add mod">
          <ac:chgData name="Balaji Adithya Venkataramana" userId="a20f3781eb06be78" providerId="LiveId" clId="{4BADD8ED-7FA7-45A8-B0A1-E3045EAFBBFD}" dt="2024-12-09T13:12:19.454" v="6620" actId="1076"/>
          <ac:spMkLst>
            <pc:docMk/>
            <pc:sldMk cId="102470756" sldId="269"/>
            <ac:spMk id="10" creationId="{827260C1-3252-0D7D-EE99-D8209F3E010B}"/>
          </ac:spMkLst>
        </pc:spChg>
        <pc:spChg chg="add mod">
          <ac:chgData name="Balaji Adithya Venkataramana" userId="a20f3781eb06be78" providerId="LiveId" clId="{4BADD8ED-7FA7-45A8-B0A1-E3045EAFBBFD}" dt="2024-12-09T13:22:37.790" v="6805" actId="20577"/>
          <ac:spMkLst>
            <pc:docMk/>
            <pc:sldMk cId="102470756" sldId="269"/>
            <ac:spMk id="38" creationId="{9711C751-E55F-2D8D-F8FC-AE03A0E90F86}"/>
          </ac:spMkLst>
        </pc:spChg>
        <pc:spChg chg="add mod">
          <ac:chgData name="Balaji Adithya Venkataramana" userId="a20f3781eb06be78" providerId="LiveId" clId="{4BADD8ED-7FA7-45A8-B0A1-E3045EAFBBFD}" dt="2024-12-09T13:23:38.149" v="6866" actId="1076"/>
          <ac:spMkLst>
            <pc:docMk/>
            <pc:sldMk cId="102470756" sldId="269"/>
            <ac:spMk id="39" creationId="{4FF3546D-1415-0CA9-3E32-3BF8CFF15798}"/>
          </ac:spMkLst>
        </pc:spChg>
        <pc:spChg chg="add del mod">
          <ac:chgData name="Balaji Adithya Venkataramana" userId="a20f3781eb06be78" providerId="LiveId" clId="{4BADD8ED-7FA7-45A8-B0A1-E3045EAFBBFD}" dt="2024-12-09T13:23:48.392" v="6896" actId="478"/>
          <ac:spMkLst>
            <pc:docMk/>
            <pc:sldMk cId="102470756" sldId="269"/>
            <ac:spMk id="40" creationId="{3BC4146F-90FE-441D-CB6A-5A74FE7B11CF}"/>
          </ac:spMkLst>
        </pc:spChg>
        <pc:spChg chg="add mod">
          <ac:chgData name="Balaji Adithya Venkataramana" userId="a20f3781eb06be78" providerId="LiveId" clId="{4BADD8ED-7FA7-45A8-B0A1-E3045EAFBBFD}" dt="2024-12-09T13:24:19.749" v="6948" actId="20577"/>
          <ac:spMkLst>
            <pc:docMk/>
            <pc:sldMk cId="102470756" sldId="269"/>
            <ac:spMk id="41" creationId="{D77F2817-8CE5-E868-10A8-33667CE2079A}"/>
          </ac:spMkLst>
        </pc:spChg>
        <pc:graphicFrameChg chg="add mod">
          <ac:chgData name="Balaji Adithya Venkataramana" userId="a20f3781eb06be78" providerId="LiveId" clId="{4BADD8ED-7FA7-45A8-B0A1-E3045EAFBBFD}" dt="2024-12-09T13:10:33.164" v="6618" actId="1076"/>
          <ac:graphicFrameMkLst>
            <pc:docMk/>
            <pc:sldMk cId="102470756" sldId="269"/>
            <ac:graphicFrameMk id="11" creationId="{FF6205B9-805F-07EC-6174-9801C8FA4F94}"/>
          </ac:graphicFrameMkLst>
        </pc:graphicFrameChg>
        <pc:picChg chg="add mod">
          <ac:chgData name="Balaji Adithya Venkataramana" userId="a20f3781eb06be78" providerId="LiveId" clId="{4BADD8ED-7FA7-45A8-B0A1-E3045EAFBBFD}" dt="2024-12-09T12:54:03.587" v="6263" actId="14100"/>
          <ac:picMkLst>
            <pc:docMk/>
            <pc:sldMk cId="102470756" sldId="269"/>
            <ac:picMk id="4" creationId="{87214B02-6AEE-1F0E-8D16-0D0C74BCCF73}"/>
          </ac:picMkLst>
        </pc:picChg>
        <pc:inkChg chg="add mod">
          <ac:chgData name="Balaji Adithya Venkataramana" userId="a20f3781eb06be78" providerId="LiveId" clId="{4BADD8ED-7FA7-45A8-B0A1-E3045EAFBBFD}" dt="2024-12-09T13:14:50.071" v="6626" actId="1076"/>
          <ac:inkMkLst>
            <pc:docMk/>
            <pc:sldMk cId="102470756" sldId="269"/>
            <ac:inkMk id="12" creationId="{95C63FDC-BE37-486C-8613-F6A18ADC349D}"/>
          </ac:inkMkLst>
        </pc:inkChg>
        <pc:inkChg chg="add mod">
          <ac:chgData name="Balaji Adithya Venkataramana" userId="a20f3781eb06be78" providerId="LiveId" clId="{4BADD8ED-7FA7-45A8-B0A1-E3045EAFBBFD}" dt="2024-12-09T13:14:50.071" v="6626" actId="1076"/>
          <ac:inkMkLst>
            <pc:docMk/>
            <pc:sldMk cId="102470756" sldId="269"/>
            <ac:inkMk id="13" creationId="{C81D3481-7EA3-0CAB-BC72-E7345018A713}"/>
          </ac:inkMkLst>
        </pc:inkChg>
        <pc:inkChg chg="add del mod">
          <ac:chgData name="Balaji Adithya Venkataramana" userId="a20f3781eb06be78" providerId="LiveId" clId="{4BADD8ED-7FA7-45A8-B0A1-E3045EAFBBFD}" dt="2024-12-09T13:16:59.762" v="6665" actId="478"/>
          <ac:inkMkLst>
            <pc:docMk/>
            <pc:sldMk cId="102470756" sldId="269"/>
            <ac:inkMk id="14" creationId="{63175197-21F7-4129-5A1B-93AA12DF5202}"/>
          </ac:inkMkLst>
        </pc:inkChg>
        <pc:inkChg chg="add del mod">
          <ac:chgData name="Balaji Adithya Venkataramana" userId="a20f3781eb06be78" providerId="LiveId" clId="{4BADD8ED-7FA7-45A8-B0A1-E3045EAFBBFD}" dt="2024-12-09T13:16:59.103" v="6664" actId="478"/>
          <ac:inkMkLst>
            <pc:docMk/>
            <pc:sldMk cId="102470756" sldId="269"/>
            <ac:inkMk id="15" creationId="{07AEE6BC-33AE-5418-D2F9-55CA21C98216}"/>
          </ac:inkMkLst>
        </pc:inkChg>
        <pc:inkChg chg="add del mod">
          <ac:chgData name="Balaji Adithya Venkataramana" userId="a20f3781eb06be78" providerId="LiveId" clId="{4BADD8ED-7FA7-45A8-B0A1-E3045EAFBBFD}" dt="2024-12-09T13:16:58.442" v="6663" actId="478"/>
          <ac:inkMkLst>
            <pc:docMk/>
            <pc:sldMk cId="102470756" sldId="269"/>
            <ac:inkMk id="16" creationId="{D970A130-E99C-7083-A733-7AA8C5E8B021}"/>
          </ac:inkMkLst>
        </pc:inkChg>
        <pc:inkChg chg="add del mod">
          <ac:chgData name="Balaji Adithya Venkataramana" userId="a20f3781eb06be78" providerId="LiveId" clId="{4BADD8ED-7FA7-45A8-B0A1-E3045EAFBBFD}" dt="2024-12-09T13:17:02.621" v="6666" actId="478"/>
          <ac:inkMkLst>
            <pc:docMk/>
            <pc:sldMk cId="102470756" sldId="269"/>
            <ac:inkMk id="17" creationId="{8D1C41AD-AB42-A04C-0C48-ACD12D86FEE2}"/>
          </ac:inkMkLst>
        </pc:inkChg>
        <pc:inkChg chg="add del mod">
          <ac:chgData name="Balaji Adithya Venkataramana" userId="a20f3781eb06be78" providerId="LiveId" clId="{4BADD8ED-7FA7-45A8-B0A1-E3045EAFBBFD}" dt="2024-12-09T13:16:54.245" v="6661" actId="478"/>
          <ac:inkMkLst>
            <pc:docMk/>
            <pc:sldMk cId="102470756" sldId="269"/>
            <ac:inkMk id="18" creationId="{ACBE5ED4-F47C-F3AC-D01A-9A339B2D38F9}"/>
          </ac:inkMkLst>
        </pc:inkChg>
        <pc:inkChg chg="add del mod">
          <ac:chgData name="Balaji Adithya Venkataramana" userId="a20f3781eb06be78" providerId="LiveId" clId="{4BADD8ED-7FA7-45A8-B0A1-E3045EAFBBFD}" dt="2024-12-09T13:16:54.245" v="6661" actId="478"/>
          <ac:inkMkLst>
            <pc:docMk/>
            <pc:sldMk cId="102470756" sldId="269"/>
            <ac:inkMk id="19" creationId="{9A3477CC-F082-F6AF-26F1-6734A00B6A8A}"/>
          </ac:inkMkLst>
        </pc:inkChg>
        <pc:inkChg chg="add del mod">
          <ac:chgData name="Balaji Adithya Venkataramana" userId="a20f3781eb06be78" providerId="LiveId" clId="{4BADD8ED-7FA7-45A8-B0A1-E3045EAFBBFD}" dt="2024-12-09T13:16:54.245" v="6661" actId="478"/>
          <ac:inkMkLst>
            <pc:docMk/>
            <pc:sldMk cId="102470756" sldId="269"/>
            <ac:inkMk id="20" creationId="{51C998AA-C861-F374-B58B-EB6462EAF8B4}"/>
          </ac:inkMkLst>
        </pc:inkChg>
        <pc:inkChg chg="add del mod">
          <ac:chgData name="Balaji Adithya Venkataramana" userId="a20f3781eb06be78" providerId="LiveId" clId="{4BADD8ED-7FA7-45A8-B0A1-E3045EAFBBFD}" dt="2024-12-09T13:16:55.298" v="6662" actId="478"/>
          <ac:inkMkLst>
            <pc:docMk/>
            <pc:sldMk cId="102470756" sldId="269"/>
            <ac:inkMk id="21" creationId="{6F050650-8ED5-374D-86A2-36B49DFB6D2B}"/>
          </ac:inkMkLst>
        </pc:inkChg>
        <pc:inkChg chg="add del mod">
          <ac:chgData name="Balaji Adithya Venkataramana" userId="a20f3781eb06be78" providerId="LiveId" clId="{4BADD8ED-7FA7-45A8-B0A1-E3045EAFBBFD}" dt="2024-12-09T13:16:50.688" v="6660" actId="478"/>
          <ac:inkMkLst>
            <pc:docMk/>
            <pc:sldMk cId="102470756" sldId="269"/>
            <ac:inkMk id="22" creationId="{F6925753-D2BB-CA38-4B3E-5F77DC166793}"/>
          </ac:inkMkLst>
        </pc:inkChg>
        <pc:inkChg chg="add mod">
          <ac:chgData name="Balaji Adithya Venkataramana" userId="a20f3781eb06be78" providerId="LiveId" clId="{4BADD8ED-7FA7-45A8-B0A1-E3045EAFBBFD}" dt="2024-12-09T13:17:45.930" v="6693" actId="1036"/>
          <ac:inkMkLst>
            <pc:docMk/>
            <pc:sldMk cId="102470756" sldId="269"/>
            <ac:inkMk id="23" creationId="{EC4AD8CE-1C06-EF48-3812-2483D3C98EBF}"/>
          </ac:inkMkLst>
        </pc:inkChg>
        <pc:inkChg chg="add mod">
          <ac:chgData name="Balaji Adithya Venkataramana" userId="a20f3781eb06be78" providerId="LiveId" clId="{4BADD8ED-7FA7-45A8-B0A1-E3045EAFBBFD}" dt="2024-12-09T13:17:45.930" v="6693" actId="1036"/>
          <ac:inkMkLst>
            <pc:docMk/>
            <pc:sldMk cId="102470756" sldId="269"/>
            <ac:inkMk id="24" creationId="{5DF787A9-0423-277A-9768-71E95FCE0E94}"/>
          </ac:inkMkLst>
        </pc:inkChg>
        <pc:inkChg chg="add mod">
          <ac:chgData name="Balaji Adithya Venkataramana" userId="a20f3781eb06be78" providerId="LiveId" clId="{4BADD8ED-7FA7-45A8-B0A1-E3045EAFBBFD}" dt="2024-12-09T13:17:33.106" v="6674" actId="14100"/>
          <ac:inkMkLst>
            <pc:docMk/>
            <pc:sldMk cId="102470756" sldId="269"/>
            <ac:inkMk id="25" creationId="{475F579C-A3FE-EEC6-AF11-BA1B678415E0}"/>
          </ac:inkMkLst>
        </pc:inkChg>
        <pc:inkChg chg="add del mod">
          <ac:chgData name="Balaji Adithya Venkataramana" userId="a20f3781eb06be78" providerId="LiveId" clId="{4BADD8ED-7FA7-45A8-B0A1-E3045EAFBBFD}" dt="2024-12-09T13:17:58.140" v="6697" actId="478"/>
          <ac:inkMkLst>
            <pc:docMk/>
            <pc:sldMk cId="102470756" sldId="269"/>
            <ac:inkMk id="26" creationId="{44EB97CD-A9E1-ECBC-46E8-0CA3420EF45C}"/>
          </ac:inkMkLst>
        </pc:inkChg>
        <pc:inkChg chg="add del mod">
          <ac:chgData name="Balaji Adithya Venkataramana" userId="a20f3781eb06be78" providerId="LiveId" clId="{4BADD8ED-7FA7-45A8-B0A1-E3045EAFBBFD}" dt="2024-12-09T13:17:58.140" v="6697" actId="478"/>
          <ac:inkMkLst>
            <pc:docMk/>
            <pc:sldMk cId="102470756" sldId="269"/>
            <ac:inkMk id="27" creationId="{312A1CE6-3698-3368-13D5-6D6671DDB7F2}"/>
          </ac:inkMkLst>
        </pc:inkChg>
        <pc:inkChg chg="add del mod">
          <ac:chgData name="Balaji Adithya Venkataramana" userId="a20f3781eb06be78" providerId="LiveId" clId="{4BADD8ED-7FA7-45A8-B0A1-E3045EAFBBFD}" dt="2024-12-09T13:17:58.140" v="6697" actId="478"/>
          <ac:inkMkLst>
            <pc:docMk/>
            <pc:sldMk cId="102470756" sldId="269"/>
            <ac:inkMk id="28" creationId="{6AC99BD0-385E-087B-4364-52C90535FF35}"/>
          </ac:inkMkLst>
        </pc:inkChg>
        <pc:inkChg chg="add del mod">
          <ac:chgData name="Balaji Adithya Venkataramana" userId="a20f3781eb06be78" providerId="LiveId" clId="{4BADD8ED-7FA7-45A8-B0A1-E3045EAFBBFD}" dt="2024-12-09T13:17:51.701" v="6694" actId="478"/>
          <ac:inkMkLst>
            <pc:docMk/>
            <pc:sldMk cId="102470756" sldId="269"/>
            <ac:inkMk id="29" creationId="{EEFFE5D6-996D-882B-C874-692C465740F4}"/>
          </ac:inkMkLst>
        </pc:inkChg>
        <pc:inkChg chg="add del mod">
          <ac:chgData name="Balaji Adithya Venkataramana" userId="a20f3781eb06be78" providerId="LiveId" clId="{4BADD8ED-7FA7-45A8-B0A1-E3045EAFBBFD}" dt="2024-12-09T13:17:51.701" v="6694" actId="478"/>
          <ac:inkMkLst>
            <pc:docMk/>
            <pc:sldMk cId="102470756" sldId="269"/>
            <ac:inkMk id="30" creationId="{E536FDF3-B922-A370-D5EC-0EF7254A0FB7}"/>
          </ac:inkMkLst>
        </pc:inkChg>
        <pc:inkChg chg="add del mod">
          <ac:chgData name="Balaji Adithya Venkataramana" userId="a20f3781eb06be78" providerId="LiveId" clId="{4BADD8ED-7FA7-45A8-B0A1-E3045EAFBBFD}" dt="2024-12-09T13:17:51.701" v="6694" actId="478"/>
          <ac:inkMkLst>
            <pc:docMk/>
            <pc:sldMk cId="102470756" sldId="269"/>
            <ac:inkMk id="31" creationId="{CBC1F6FB-C181-7AAE-F90B-63135F18C0E1}"/>
          </ac:inkMkLst>
        </pc:inkChg>
        <pc:inkChg chg="add mod">
          <ac:chgData name="Balaji Adithya Venkataramana" userId="a20f3781eb06be78" providerId="LiveId" clId="{4BADD8ED-7FA7-45A8-B0A1-E3045EAFBBFD}" dt="2024-12-09T13:17:55.634" v="6696" actId="1076"/>
          <ac:inkMkLst>
            <pc:docMk/>
            <pc:sldMk cId="102470756" sldId="269"/>
            <ac:inkMk id="32" creationId="{CCE9BC05-E48C-6B87-8862-3A6ABC82070A}"/>
          </ac:inkMkLst>
        </pc:inkChg>
        <pc:inkChg chg="add mod">
          <ac:chgData name="Balaji Adithya Venkataramana" userId="a20f3781eb06be78" providerId="LiveId" clId="{4BADD8ED-7FA7-45A8-B0A1-E3045EAFBBFD}" dt="2024-12-09T13:17:55.634" v="6696" actId="1076"/>
          <ac:inkMkLst>
            <pc:docMk/>
            <pc:sldMk cId="102470756" sldId="269"/>
            <ac:inkMk id="33" creationId="{944581F7-3F67-AE08-2EBE-EC8D51285973}"/>
          </ac:inkMkLst>
        </pc:inkChg>
        <pc:inkChg chg="add mod">
          <ac:chgData name="Balaji Adithya Venkataramana" userId="a20f3781eb06be78" providerId="LiveId" clId="{4BADD8ED-7FA7-45A8-B0A1-E3045EAFBBFD}" dt="2024-12-09T13:17:55.634" v="6696" actId="1076"/>
          <ac:inkMkLst>
            <pc:docMk/>
            <pc:sldMk cId="102470756" sldId="269"/>
            <ac:inkMk id="34" creationId="{4A8CF7AF-392B-AC74-CE50-B362C4C4DDC0}"/>
          </ac:inkMkLst>
        </pc:inkChg>
        <pc:inkChg chg="add mod">
          <ac:chgData name="Balaji Adithya Venkataramana" userId="a20f3781eb06be78" providerId="LiveId" clId="{4BADD8ED-7FA7-45A8-B0A1-E3045EAFBBFD}" dt="2024-12-09T13:18:03.178" v="6699" actId="1076"/>
          <ac:inkMkLst>
            <pc:docMk/>
            <pc:sldMk cId="102470756" sldId="269"/>
            <ac:inkMk id="35" creationId="{1D9A6D9B-C2DB-C308-5BB8-F73813B7F437}"/>
          </ac:inkMkLst>
        </pc:inkChg>
        <pc:inkChg chg="add mod">
          <ac:chgData name="Balaji Adithya Venkataramana" userId="a20f3781eb06be78" providerId="LiveId" clId="{4BADD8ED-7FA7-45A8-B0A1-E3045EAFBBFD}" dt="2024-12-09T13:18:03.178" v="6699" actId="1076"/>
          <ac:inkMkLst>
            <pc:docMk/>
            <pc:sldMk cId="102470756" sldId="269"/>
            <ac:inkMk id="36" creationId="{33BDBC2A-BD21-7893-6D9A-1DB3B0B6B985}"/>
          </ac:inkMkLst>
        </pc:inkChg>
        <pc:inkChg chg="add mod">
          <ac:chgData name="Balaji Adithya Venkataramana" userId="a20f3781eb06be78" providerId="LiveId" clId="{4BADD8ED-7FA7-45A8-B0A1-E3045EAFBBFD}" dt="2024-12-09T13:18:03.178" v="6699" actId="1076"/>
          <ac:inkMkLst>
            <pc:docMk/>
            <pc:sldMk cId="102470756" sldId="269"/>
            <ac:inkMk id="37" creationId="{88ECCF1E-2B4F-2129-5EF4-85FF94195168}"/>
          </ac:inkMkLst>
        </pc:inkChg>
      </pc:sldChg>
      <pc:sldChg chg="addSp delSp modSp new mod">
        <pc:chgData name="Balaji Adithya Venkataramana" userId="a20f3781eb06be78" providerId="LiveId" clId="{4BADD8ED-7FA7-45A8-B0A1-E3045EAFBBFD}" dt="2024-12-09T13:47:54.722" v="7984" actId="255"/>
        <pc:sldMkLst>
          <pc:docMk/>
          <pc:sldMk cId="890703698" sldId="270"/>
        </pc:sldMkLst>
        <pc:spChg chg="mod">
          <ac:chgData name="Balaji Adithya Venkataramana" userId="a20f3781eb06be78" providerId="LiveId" clId="{4BADD8ED-7FA7-45A8-B0A1-E3045EAFBBFD}" dt="2024-12-09T10:30:57.824" v="5277" actId="1076"/>
          <ac:spMkLst>
            <pc:docMk/>
            <pc:sldMk cId="890703698" sldId="270"/>
            <ac:spMk id="2" creationId="{47EF614F-4091-8D0D-1053-CF7BFB040D57}"/>
          </ac:spMkLst>
        </pc:spChg>
        <pc:spChg chg="mod">
          <ac:chgData name="Balaji Adithya Venkataramana" userId="a20f3781eb06be78" providerId="LiveId" clId="{4BADD8ED-7FA7-45A8-B0A1-E3045EAFBBFD}" dt="2024-12-09T13:47:54.722" v="7984" actId="255"/>
          <ac:spMkLst>
            <pc:docMk/>
            <pc:sldMk cId="890703698" sldId="270"/>
            <ac:spMk id="3" creationId="{965FA4B7-A061-204A-B106-5358414483FB}"/>
          </ac:spMkLst>
        </pc:spChg>
        <pc:picChg chg="add del mod">
          <ac:chgData name="Balaji Adithya Venkataramana" userId="a20f3781eb06be78" providerId="LiveId" clId="{4BADD8ED-7FA7-45A8-B0A1-E3045EAFBBFD}" dt="2024-12-09T10:52:07.278" v="5651" actId="21"/>
          <ac:picMkLst>
            <pc:docMk/>
            <pc:sldMk cId="890703698" sldId="270"/>
            <ac:picMk id="5" creationId="{06B31C9A-992A-FE72-37C8-B24FEF77AC76}"/>
          </ac:picMkLst>
        </pc:picChg>
        <pc:picChg chg="add mod">
          <ac:chgData name="Balaji Adithya Venkataramana" userId="a20f3781eb06be78" providerId="LiveId" clId="{4BADD8ED-7FA7-45A8-B0A1-E3045EAFBBFD}" dt="2024-12-09T12:36:01.283" v="6248" actId="1076"/>
          <ac:picMkLst>
            <pc:docMk/>
            <pc:sldMk cId="890703698" sldId="270"/>
            <ac:picMk id="3074" creationId="{7358A267-5226-A608-2FA5-948E2E5CB81A}"/>
          </ac:picMkLst>
        </pc:picChg>
        <pc:picChg chg="add mod">
          <ac:chgData name="Balaji Adithya Venkataramana" userId="a20f3781eb06be78" providerId="LiveId" clId="{4BADD8ED-7FA7-45A8-B0A1-E3045EAFBBFD}" dt="2024-12-09T12:49:13.620" v="6259" actId="1076"/>
          <ac:picMkLst>
            <pc:docMk/>
            <pc:sldMk cId="890703698" sldId="270"/>
            <ac:picMk id="3076" creationId="{9677DD10-0F7B-79AB-DA76-3F76A0DB29FB}"/>
          </ac:picMkLst>
        </pc:picChg>
      </pc:sldChg>
      <pc:sldChg chg="modSp new del mod">
        <pc:chgData name="Balaji Adithya Venkataramana" userId="a20f3781eb06be78" providerId="LiveId" clId="{4BADD8ED-7FA7-45A8-B0A1-E3045EAFBBFD}" dt="2024-12-09T13:00:54.739" v="6513" actId="47"/>
        <pc:sldMkLst>
          <pc:docMk/>
          <pc:sldMk cId="2511294707" sldId="271"/>
        </pc:sldMkLst>
        <pc:spChg chg="mod">
          <ac:chgData name="Balaji Adithya Venkataramana" userId="a20f3781eb06be78" providerId="LiveId" clId="{4BADD8ED-7FA7-45A8-B0A1-E3045EAFBBFD}" dt="2024-12-09T12:16:33.208" v="5966"/>
          <ac:spMkLst>
            <pc:docMk/>
            <pc:sldMk cId="2511294707" sldId="271"/>
            <ac:spMk id="3" creationId="{72B5D0EC-0EAB-546E-409E-C5183183C696}"/>
          </ac:spMkLst>
        </pc:spChg>
      </pc:sldChg>
      <pc:sldChg chg="addSp delSp modSp add mod">
        <pc:chgData name="Balaji Adithya Venkataramana" userId="a20f3781eb06be78" providerId="LiveId" clId="{4BADD8ED-7FA7-45A8-B0A1-E3045EAFBBFD}" dt="2024-12-09T13:41:07.132" v="7505" actId="20577"/>
        <pc:sldMkLst>
          <pc:docMk/>
          <pc:sldMk cId="3681789086" sldId="272"/>
        </pc:sldMkLst>
        <pc:spChg chg="mod">
          <ac:chgData name="Balaji Adithya Venkataramana" userId="a20f3781eb06be78" providerId="LiveId" clId="{4BADD8ED-7FA7-45A8-B0A1-E3045EAFBBFD}" dt="2024-12-09T13:25:15.637" v="6990" actId="20577"/>
          <ac:spMkLst>
            <pc:docMk/>
            <pc:sldMk cId="3681789086" sldId="272"/>
            <ac:spMk id="2" creationId="{49E4AC6F-FE22-00FE-23ED-19F6C3B674B6}"/>
          </ac:spMkLst>
        </pc:spChg>
        <pc:spChg chg="del mod">
          <ac:chgData name="Balaji Adithya Venkataramana" userId="a20f3781eb06be78" providerId="LiveId" clId="{4BADD8ED-7FA7-45A8-B0A1-E3045EAFBBFD}" dt="2024-12-09T13:38:05.961" v="7217" actId="478"/>
          <ac:spMkLst>
            <pc:docMk/>
            <pc:sldMk cId="3681789086" sldId="272"/>
            <ac:spMk id="3" creationId="{31069A4B-4CF8-0115-84F2-63356891AA04}"/>
          </ac:spMkLst>
        </pc:spChg>
        <pc:spChg chg="add mod">
          <ac:chgData name="Balaji Adithya Venkataramana" userId="a20f3781eb06be78" providerId="LiveId" clId="{4BADD8ED-7FA7-45A8-B0A1-E3045EAFBBFD}" dt="2024-12-09T13:41:07.132" v="7505" actId="20577"/>
          <ac:spMkLst>
            <pc:docMk/>
            <pc:sldMk cId="3681789086" sldId="272"/>
            <ac:spMk id="4" creationId="{66A2AAFA-2D4E-24ED-AF05-5C819CADA656}"/>
          </ac:spMkLst>
        </pc:spChg>
        <pc:picChg chg="add mod">
          <ac:chgData name="Balaji Adithya Venkataramana" userId="a20f3781eb06be78" providerId="LiveId" clId="{4BADD8ED-7FA7-45A8-B0A1-E3045EAFBBFD}" dt="2024-12-09T13:38:37.236" v="7226" actId="1076"/>
          <ac:picMkLst>
            <pc:docMk/>
            <pc:sldMk cId="3681789086" sldId="272"/>
            <ac:picMk id="7170" creationId="{0EC6DA8C-1E36-FFF0-A417-E86C28AEC0B5}"/>
          </ac:picMkLst>
        </pc:picChg>
      </pc:sldChg>
      <pc:sldChg chg="modSp add mod">
        <pc:chgData name="Balaji Adithya Venkataramana" userId="a20f3781eb06be78" providerId="LiveId" clId="{4BADD8ED-7FA7-45A8-B0A1-E3045EAFBBFD}" dt="2024-12-09T13:28:02.670" v="7026" actId="1076"/>
        <pc:sldMkLst>
          <pc:docMk/>
          <pc:sldMk cId="3122723651" sldId="273"/>
        </pc:sldMkLst>
        <pc:spChg chg="mod">
          <ac:chgData name="Balaji Adithya Venkataramana" userId="a20f3781eb06be78" providerId="LiveId" clId="{4BADD8ED-7FA7-45A8-B0A1-E3045EAFBBFD}" dt="2024-12-09T13:28:02.670" v="7026" actId="1076"/>
          <ac:spMkLst>
            <pc:docMk/>
            <pc:sldMk cId="3122723651" sldId="273"/>
            <ac:spMk id="2" creationId="{4DED48E8-EB3D-2E23-66A1-D8800DD911A5}"/>
          </ac:spMkLst>
        </pc:spChg>
      </pc:sldChg>
      <pc:sldChg chg="addSp delSp modSp add mod">
        <pc:chgData name="Balaji Adithya Venkataramana" userId="a20f3781eb06be78" providerId="LiveId" clId="{4BADD8ED-7FA7-45A8-B0A1-E3045EAFBBFD}" dt="2024-12-09T13:37:07.287" v="7216" actId="20577"/>
        <pc:sldMkLst>
          <pc:docMk/>
          <pc:sldMk cId="918124322" sldId="274"/>
        </pc:sldMkLst>
        <pc:spChg chg="mod">
          <ac:chgData name="Balaji Adithya Venkataramana" userId="a20f3781eb06be78" providerId="LiveId" clId="{4BADD8ED-7FA7-45A8-B0A1-E3045EAFBBFD}" dt="2024-12-09T13:28:39.865" v="7041" actId="1076"/>
          <ac:spMkLst>
            <pc:docMk/>
            <pc:sldMk cId="918124322" sldId="274"/>
            <ac:spMk id="2" creationId="{0AC1EBAE-BCA1-555E-00D9-6244FB9C6D8A}"/>
          </ac:spMkLst>
        </pc:spChg>
        <pc:spChg chg="add del mod">
          <ac:chgData name="Balaji Adithya Venkataramana" userId="a20f3781eb06be78" providerId="LiveId" clId="{4BADD8ED-7FA7-45A8-B0A1-E3045EAFBBFD}" dt="2024-12-09T13:34:36.697" v="7187" actId="478"/>
          <ac:spMkLst>
            <pc:docMk/>
            <pc:sldMk cId="918124322" sldId="274"/>
            <ac:spMk id="5" creationId="{E30C9017-04DB-C0FC-4410-7430B63D7CFD}"/>
          </ac:spMkLst>
        </pc:spChg>
        <pc:spChg chg="mod">
          <ac:chgData name="Balaji Adithya Venkataramana" userId="a20f3781eb06be78" providerId="LiveId" clId="{4BADD8ED-7FA7-45A8-B0A1-E3045EAFBBFD}" dt="2024-12-09T13:37:07.287" v="7216" actId="20577"/>
          <ac:spMkLst>
            <pc:docMk/>
            <pc:sldMk cId="918124322" sldId="274"/>
            <ac:spMk id="8" creationId="{0DC0B65A-B8CB-D236-F81F-5C51B2A700F4}"/>
          </ac:spMkLst>
        </pc:spChg>
        <pc:spChg chg="add del">
          <ac:chgData name="Balaji Adithya Venkataramana" userId="a20f3781eb06be78" providerId="LiveId" clId="{4BADD8ED-7FA7-45A8-B0A1-E3045EAFBBFD}" dt="2024-12-09T13:33:49.218" v="7179" actId="22"/>
          <ac:spMkLst>
            <pc:docMk/>
            <pc:sldMk cId="918124322" sldId="274"/>
            <ac:spMk id="9" creationId="{D995B081-4B2B-44AE-72EB-DACA1E3BE94E}"/>
          </ac:spMkLst>
        </pc:spChg>
        <pc:graphicFrameChg chg="del">
          <ac:chgData name="Balaji Adithya Venkataramana" userId="a20f3781eb06be78" providerId="LiveId" clId="{4BADD8ED-7FA7-45A8-B0A1-E3045EAFBBFD}" dt="2024-12-09T13:33:41.283" v="7177" actId="478"/>
          <ac:graphicFrameMkLst>
            <pc:docMk/>
            <pc:sldMk cId="918124322" sldId="274"/>
            <ac:graphicFrameMk id="4" creationId="{6F346EF9-69B9-9214-6C09-91308C833BA0}"/>
          </ac:graphicFrameMkLst>
        </pc:graphicFrameChg>
        <pc:picChg chg="add mod">
          <ac:chgData name="Balaji Adithya Venkataramana" userId="a20f3781eb06be78" providerId="LiveId" clId="{4BADD8ED-7FA7-45A8-B0A1-E3045EAFBBFD}" dt="2024-12-09T13:35:09.741" v="7203" actId="1076"/>
          <ac:picMkLst>
            <pc:docMk/>
            <pc:sldMk cId="918124322" sldId="274"/>
            <ac:picMk id="10" creationId="{BCD3DFBB-D84C-EBEF-658E-E17BC49F6B95}"/>
          </ac:picMkLst>
        </pc:picChg>
        <pc:picChg chg="add del mod">
          <ac:chgData name="Balaji Adithya Venkataramana" userId="a20f3781eb06be78" providerId="LiveId" clId="{4BADD8ED-7FA7-45A8-B0A1-E3045EAFBBFD}" dt="2024-12-09T13:34:26.927" v="7184" actId="21"/>
          <ac:picMkLst>
            <pc:docMk/>
            <pc:sldMk cId="918124322" sldId="274"/>
            <ac:picMk id="6146" creationId="{BCD3DFBB-D84C-EBEF-658E-E17BC49F6B95}"/>
          </ac:picMkLst>
        </pc:picChg>
      </pc:sldChg>
      <pc:sldChg chg="addSp delSp modSp new mod">
        <pc:chgData name="Balaji Adithya Venkataramana" userId="a20f3781eb06be78" providerId="LiveId" clId="{4BADD8ED-7FA7-45A8-B0A1-E3045EAFBBFD}" dt="2024-12-09T13:49:45.735" v="8042" actId="1076"/>
        <pc:sldMkLst>
          <pc:docMk/>
          <pc:sldMk cId="4182764071" sldId="275"/>
        </pc:sldMkLst>
        <pc:spChg chg="mod">
          <ac:chgData name="Balaji Adithya Venkataramana" userId="a20f3781eb06be78" providerId="LiveId" clId="{4BADD8ED-7FA7-45A8-B0A1-E3045EAFBBFD}" dt="2024-12-09T13:49:35.381" v="8040" actId="27636"/>
          <ac:spMkLst>
            <pc:docMk/>
            <pc:sldMk cId="4182764071" sldId="275"/>
            <ac:spMk id="2" creationId="{BE04CE0A-9B6C-9745-C2CA-D9AF0D42655C}"/>
          </ac:spMkLst>
        </pc:spChg>
        <pc:spChg chg="del">
          <ac:chgData name="Balaji Adithya Venkataramana" userId="a20f3781eb06be78" providerId="LiveId" clId="{4BADD8ED-7FA7-45A8-B0A1-E3045EAFBBFD}" dt="2024-12-09T13:48:49.687" v="8017" actId="478"/>
          <ac:spMkLst>
            <pc:docMk/>
            <pc:sldMk cId="4182764071" sldId="275"/>
            <ac:spMk id="3" creationId="{575C4B66-E59D-7A50-1BFF-BAED8B5E3038}"/>
          </ac:spMkLst>
        </pc:spChg>
        <pc:picChg chg="add mod">
          <ac:chgData name="Balaji Adithya Venkataramana" userId="a20f3781eb06be78" providerId="LiveId" clId="{4BADD8ED-7FA7-45A8-B0A1-E3045EAFBBFD}" dt="2024-12-09T13:49:45.735" v="8042" actId="1076"/>
          <ac:picMkLst>
            <pc:docMk/>
            <pc:sldMk cId="4182764071" sldId="275"/>
            <ac:picMk id="5" creationId="{2649451E-0CD0-0F2D-C30E-1B7B11979130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8T17:57:55.568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79 5030 24575,'1'-272'0,"-1"-213"0,-22 1 0,-9-462 0,32 198 0,-15 581 0,0-3 0,16-382 0,-2 531 0,2 1 0,1 0 0,0 0 0,2 0 0,10-29 0,-12 40 0,2 0 0,-1 1 0,1-1 0,0 1 0,1 0 0,12-14 0,48-40 0,-19 20 0,-42 38 0,-1 1 0,1-1 0,0 1 0,1 0 0,-1 0 0,0 1 0,1-1 0,-1 1 0,1 0 0,0 1 0,0-1 0,0 1 0,8 0 0,11-1 0,48 4 0,-31 0 0,-16-1 0,0-1 0,1-2 0,-1-1 0,34-8 0,-39 8 0,0 0 0,1 1 0,31 1 0,-32 1 0,-1-1 0,1 0 0,36-8 0,65-22 0,-95 24 0,90-27 0,-95 27 0,42-7 0,-48 12 0,0-1 0,0-1 0,0 0 0,-1-1 0,26-12 0,-20 6 0,0 2 0,1 0 0,40-10 0,73-8 0,-88 19 0,7 1 0,1 3 0,97 4 0,-54 2 0,420-2 0,-484-2 0,0-1 0,1-2 0,38-11 0,-35 6 0,78-7 0,11 1 0,-76 8 0,55-17 0,-92 22 0,31-6 0,80-6 0,-75 10 0,79-16 0,20-3 0,-54 19 0,-45 3 0,58-9 0,23-11 0,164-32 0,-206 34 0,111-41 0,-147 44 0,80-15 0,-72 23 0,-39 6 0,43-9 0,-23 0 0,1 3 0,74-8 0,34-6 0,-94 13 0,81-6 0,15 4 0,17-1 0,244 13 0,64-1 0,-148-24 0,72-2 0,266 29 0,-648-2 0,1 1 0,-1 1 0,0 1 0,0 1 0,0 1 0,0 1 0,-1 0 0,0 2 0,0 0 0,-1 1 0,0 0 0,33 25 0,-16-9 0,-27-20 0,0 0 0,-1 0 0,1 1 0,-2 0 0,8 8 0,9 14 0,0 1 0,-2 1 0,-2 1 0,0 1 0,-3 0 0,17 44 0,-22-49 0,29 50 0,1 4 0,-36-70 0,-1 1 0,0-1 0,-1 1 0,-1-1 0,3 21 0,-4 24 0,-1-33 0,1 0 0,5 30 0,9 62 0,-12-78 0,2-1 0,12 48 0,-8-47 0,-2 1 0,-2 0 0,1 72 0,-4-51 0,9 57 0,2 34 0,-12-84 0,-4 125 0,2-180 0,-1 0 0,0 1 0,0-1 0,-1-1 0,-1 1 0,1 0 0,-2-1 0,0 0 0,0 0 0,-1 0 0,0-1 0,0 1 0,-1-1 0,-1-1 0,1 0 0,-1 0 0,-1 0 0,1-1 0,-1 0 0,-17 9 0,-30 15 0,-1-2 0,-83 29 0,-211 59 0,281-98 0,-81 11 0,58-13 0,-38 12 0,115-25 0,0 1 0,1 0 0,0 2 0,-18 9 0,20-9 0,0-1 0,0 0 0,0-1 0,-1 0 0,1-1 0,-17 3 0,-65-3 0,67-4 0,-1 1 0,-30 5 0,7 2 0,-1-3 0,-69-2 0,106-1 0,0 0 0,0 0 0,0 1 0,1 1 0,-1 1 0,1 0 0,-27 14 0,-36 11 0,59-24 0,1 1 0,0 1 0,0 1 0,1 1 0,-17 11 0,1-2 0,25-15 0,-1 1 0,2-1 0,-15 12 0,19-13 0,1-1 0,-1 1 0,1 0 0,0 0 0,0 0 0,0 1 0,0-1 0,0 0 0,1 1 0,-1-1 0,1 1 0,0-1 0,-1 6 0,-1 14 0,1 0 0,2 0 0,3 39 0,-1-32 0,-3 40 0,1-68 0,0 1 0,-1-1 0,1 1 0,-1-1 0,0 1 0,0-1 0,0 0 0,0 1 0,0-1 0,0 0 0,-1 0 0,1 0 0,-1 0 0,0 0 0,1 0 0,-1 0 0,0 0 0,0-1 0,0 1 0,0-1 0,-1 1 0,1-1 0,0 0 0,0 0 0,-1 0 0,1 0 0,-1 0 0,1-1 0,-1 1 0,-4 0 0,-8 0 0,-1 0 0,0 0 0,1-1 0,-17-3 0,4 1 0,0 2 0,0 1 0,0 1 0,0 2 0,0 1 0,1 1 0,0 1 0,-29 11 0,39-12 0,-22 9 0,-2-2 0,-62 11 0,33-9 0,0 2 0,-77 32 0,95-31 0,-47 19 0,-33 11 0,111-42 0,-1-1 0,1 0 0,-1-2 0,-30 1 0,35-3 0,-1 1 0,1 0 0,0 1 0,0 1 0,-17 6 0,-81 37 0,79-31 0,22-11 0,-1 0 0,-23 4 0,28-7 0,-1 0 0,1 1 0,0 0 0,0 0 0,0 1 0,0 1 0,-10 6 0,-6 6 0,16-11 0,0 1 0,0 0 0,-13 12 0,20-15 0,0-1 0,0 1 0,1 0 0,-1 0 0,1 0 0,-1 0 0,1 1 0,1-1 0,-1 0 0,1 1 0,-1-1 0,0 8 0,0 2 0,1 0 0,0 1 0,1-1 0,0 0 0,2 0 0,-1 0 0,2 0 0,0 0 0,0-1 0,1 1 0,1-1 0,8 17 0,-5-10 0,-1-1 0,-2 1 0,0 0 0,4 30 0,-3-16 0,6 60 0,-9-59 0,15 63 0,-9-58 0,-1 0 0,-3 1 0,2 44 0,-8 125 0,-1-81 0,3-73 0,-3 66 0,0-109 0,-1 1 0,0-1 0,-1 0 0,-9 21 0,8-22 0,0 0 0,1 0 0,1 0 0,0 0 0,-2 21 0,4 20 0,1-36 0,0 0 0,0 1 0,-2-1 0,0 0 0,-6 21 0,6-33 0,1-1 0,-1 0 0,0 1 0,0-1 0,-1 0 0,1 0 0,-1 0 0,0-1 0,0 1 0,0-1 0,-1 1 0,1-1 0,-1 0 0,1 0 0,-1-1 0,0 1 0,0-1 0,-1 0 0,1 0 0,0 0 0,-1 0 0,1-1 0,-1 0 0,-4 1 0,-18 2 0,0-2 0,0 0 0,-44-4 0,45 0 0,0 1 0,0 2 0,0 0 0,-30 7 0,-75 13 0,57-10 0,-29 5 0,-189 4 0,226-20 0,-103 13 0,97-6 0,-133-4 0,9-2 0,75 11 0,-40 2 0,-599-13 0,365-3 0,-682 2 0,1058-1 0,-1-1 0,1-1 0,1-1 0,-35-11 0,30 8 0,0 1 0,-33-5 0,49 10 0,0 1 0,0-2 0,0 1 0,1-1 0,-1 0 0,1 0 0,-1-1 0,1 0 0,0 0 0,-12-8 0,14 8 0,1 0 0,-1-1 0,1 0 0,0 0 0,-1 0 0,2 0 0,-1-1 0,0 1 0,1-1 0,0 0 0,0 1 0,0-1 0,1 0 0,0 0 0,-1-9 0,-2-19 0,2 0 0,4-48 0,-1 25 0,-1 49-136,0 1-1,1-1 1,-1 0-1,1 0 1,1 0-1,-1 1 1,1-1-1,0 0 0,6-9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13:17:52.232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362 1,'-348'302,"335"-290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13:17:52.233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352 285,'-341'-276,"330"267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13:17:52.234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1,'0'1816,"0"-1800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13:17:59.614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362 1,'-348'302,"335"-290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13:17:59.61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352 285,'-341'-276,"330"267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13:17:59.618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1,'0'1816,"0"-1800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00:12:52.352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0 1,'9028'0,"-9011"0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00:13:15.49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362 1,'-348'302,"335"-290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00:13:45.590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352 285,'-341'-276,"330"267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00:14:00.071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1,'0'2277,"0"-2258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00:14:13.973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482 1,'-462'0,"442"0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13:16:00.997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362 1,'-348'302,"335"-290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13:16:00.998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352 285,'-341'-276,"330"267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09T13:16:00.999"/>
    </inkml:context>
    <inkml:brush xml:id="br0">
      <inkml:brushProperty name="width" value="0.2" units="cm"/>
      <inkml:brushProperty name="height" value="0.2" units="cm"/>
      <inkml:brushProperty name="color" value="#004F8B"/>
      <inkml:brushProperty name="ignorePressure" value="1"/>
    </inkml:brush>
  </inkml:definitions>
  <inkml:trace contextRef="#ctx0" brushRef="#br0">1 1,'0'1816,"0"-1800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4DAEA-0C2D-4F26-9862-EC4B7B73C8FF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A597D-1443-491B-AA73-04A3A235BC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44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A597D-1443-491B-AA73-04A3A235BC5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90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A597D-1443-491B-AA73-04A3A235BC5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87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A597D-1443-491B-AA73-04A3A235BC5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116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/>
              <a:t>Chose one such specific application called Image Classification </a:t>
            </a:r>
            <a:r>
              <a:rPr lang="en-US" dirty="0">
                <a:sym typeface="Wingdings" panose="05000000000000000000" pitchFamily="2" charset="2"/>
              </a:rPr>
              <a:t> frequently used in our phone’s camera app  Face recognition; Object classification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We picked a highly efficient model called </a:t>
            </a:r>
            <a:r>
              <a:rPr lang="en-US" dirty="0" err="1">
                <a:sym typeface="Wingdings" panose="05000000000000000000" pitchFamily="2" charset="2"/>
              </a:rPr>
              <a:t>SqueezeNet</a:t>
            </a:r>
            <a:r>
              <a:rPr lang="en-US" dirty="0">
                <a:sym typeface="Wingdings" panose="05000000000000000000" pitchFamily="2" charset="2"/>
              </a:rPr>
              <a:t>  which is Convolutional Neural Network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It contains multiple convolution functions  breaks down to MAC operations which can be parallelized.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Hence, we decided to model this CNN as an accelerator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A597D-1443-491B-AA73-04A3A235BC5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61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Bare-Metal + Full-System Mode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Future </a:t>
            </a:r>
            <a:r>
              <a:rPr lang="en-US" dirty="0" err="1">
                <a:sym typeface="Wingdings" panose="05000000000000000000" pitchFamily="2" charset="2"/>
              </a:rPr>
              <a:t>Wor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A597D-1443-491B-AA73-04A3A235BC5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928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Set the MMR (Memory Mapped Registers) related to ACCELERATOR control</a:t>
            </a:r>
          </a:p>
          <a:p>
            <a:pPr marL="228600" indent="-228600">
              <a:buAutoNum type="arabicPeriod"/>
            </a:pPr>
            <a:r>
              <a:rPr lang="en-US" dirty="0"/>
              <a:t>Transfer Control to the Accelerator</a:t>
            </a:r>
          </a:p>
          <a:p>
            <a:pPr marL="228600" indent="-228600">
              <a:buAutoNum type="arabicPeriod"/>
            </a:pPr>
            <a:r>
              <a:rPr lang="en-US" dirty="0"/>
              <a:t>DMA Access to get data into Scratch Pad Memory</a:t>
            </a:r>
          </a:p>
          <a:p>
            <a:pPr marL="228600" indent="-228600">
              <a:buAutoNum type="arabicPeriod"/>
            </a:pPr>
            <a:r>
              <a:rPr lang="en-US" dirty="0"/>
              <a:t>Accelerator Execution -&gt; This is when the parallelized computation is done</a:t>
            </a:r>
          </a:p>
          <a:p>
            <a:pPr marL="228600" indent="-228600">
              <a:buAutoNum type="arabicPeriod"/>
            </a:pPr>
            <a:r>
              <a:rPr lang="en-US" dirty="0"/>
              <a:t>Transfer data back to DRAM (via DMA Access)</a:t>
            </a:r>
          </a:p>
          <a:p>
            <a:pPr marL="228600" indent="-228600">
              <a:buAutoNum type="arabicPeriod"/>
            </a:pPr>
            <a:r>
              <a:rPr lang="en-US" dirty="0"/>
              <a:t>Control Transferred back to O3CPU (MMR value updated and polled)</a:t>
            </a:r>
          </a:p>
          <a:p>
            <a:pPr marL="228600" indent="-228600">
              <a:buAutoNum type="arabicPeriod"/>
            </a:pPr>
            <a:r>
              <a:rPr lang="en-IN" dirty="0"/>
              <a:t>This can be extended to N number of accelerators in the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A597D-1443-491B-AA73-04A3A235BC5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352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The inputs sizes are very huge and can’t be transferred completely to the Accelerator at once.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A597D-1443-491B-AA73-04A3A235BC5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489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 Add &amp; Multiplication is used in Convolution Operation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7A597D-1443-491B-AA73-04A3A235BC5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316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B31A-0965-847D-9E97-06C41D23E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3F94E-3DF4-446F-D8E5-CEE393E54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43A44-8326-9B27-04DE-9DDF8BD9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1ADD6-038A-52F1-0997-59BD0464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A4022-4BB9-0401-E481-A4605122B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18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68C3-5EC3-5F7E-40D4-65F4B030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A9C3D-D313-E580-0E57-E67E77385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0116B-B509-B4B2-9774-9CB40927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69421-BD45-AF52-5C74-FE043B07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8C3B9-6A40-77B4-3645-BF6B5E6EE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871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590E63-DEBF-A403-4458-A27B55AF5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EDCC4-FA65-6CDA-401A-A1B62C849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2BE3A-DCBC-D67F-86B0-40078A3F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4D749-5589-AAD6-AF6C-B9671E47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773E0-5FD3-D171-5433-0E543E02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851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AC92-50E2-C169-A810-C732161B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B5CA4-6545-A70B-2CFE-8D41B6B1C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3E3D6-6972-78C5-93DF-3392F68D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7F067-E1F4-23DB-573F-C54E8415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CF954-E6A4-203C-5476-C5950DEC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49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8BE8-51E6-3353-9A2A-5DF0A0B9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44379-E2A4-4420-8F51-3D6A79EF2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FD945-C7B3-001A-B9BE-AAB871C80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4817A-4119-A2E4-C60A-57FF6803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78D34-B56E-36A2-7E80-54FB2A673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984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99C7-0163-6CBB-2A6F-4A533A18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9C17E-99C2-53E5-43E7-FFC3B736F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F6F0E-FF9E-39B0-94A1-FA88B9580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045EB-F5A8-C05C-5433-9534E80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EE67D-FDD7-D5CE-0CFC-88EFAF603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FA348-36CF-E2CD-27EC-650100DC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5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1D01-2DD3-1E65-3954-30AC6BD8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9CB25-8250-B882-1189-3A30D2CED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A0764-4063-EB3F-52AB-B133C4DBB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908D24-8EDB-B2CE-5B0F-6160043C5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C722E-AA54-A933-C7A8-816D5F4FA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6AEE3-F0AE-844C-9909-50BBF5126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A4F83-BE16-CB37-B78E-B9088033D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0116BB-21E2-3A51-DD8B-FD78A696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49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295F-F087-01E0-3AD6-14B9DD8F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50384-C60A-0822-A8C8-DEB2FA7D5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56EF7-84E9-0232-EDF4-93197BE12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3A728-1694-DA0B-79A0-337D8E584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22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4A396D-DCAD-4C5B-2930-4D0D74624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B4F1B-ED0D-96CE-4846-39955DF1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19C6F-AC42-9C86-DA61-375991EE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116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2468-F16B-C633-1A3D-A4BC0E85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1DB3-D431-EC59-3C4E-6C255453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38FAE-529C-950F-4240-910ABCFAC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66961-9963-34FD-047E-CAEDEAA0C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6E4C4-07A0-D73A-BFC9-834D71AB7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A1A19-E468-1E8C-A88D-01EAED1E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83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73F9-4F23-DC98-4835-84040AFD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78E6F-564B-7ED4-08D7-351625227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C20EC-4798-9118-AC93-6E34D269D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8591C-8675-5F21-26B0-B5F7920CB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F8DAC-6D52-96E0-090F-18E2FDA05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ED1CB-C77F-BC5E-2F98-75EC3AC5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062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82BF96-6183-AEDD-BCC8-A698EEEE1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6D0A9-D2A8-E4FF-A6EE-18657007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E4EC8-F22D-C495-5DC2-3A0E43821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BECE9-DF47-4DE4-9A1F-B9910B9CF674}" type="datetimeFigureOut">
              <a:rPr lang="en-IN" smtClean="0"/>
              <a:t>08-12-2024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51B1D-1573-8256-CFB6-B6453ECFC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42E16-75FB-6761-A117-9815821A1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755FF-28E0-47D2-A48F-0B4907C1B9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77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3.xml"/><Relationship Id="rId3" Type="http://schemas.openxmlformats.org/officeDocument/2006/relationships/hyperlink" Target="https://doi.org/10.48550/arXiv.1602.07360" TargetMode="External"/><Relationship Id="rId7" Type="http://schemas.openxmlformats.org/officeDocument/2006/relationships/image" Target="../media/image16.png"/><Relationship Id="rId12" Type="http://schemas.openxmlformats.org/officeDocument/2006/relationships/customXml" Target="../ink/ink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5" Type="http://schemas.openxmlformats.org/officeDocument/2006/relationships/image" Target="../media/image15.png"/><Relationship Id="rId15" Type="http://schemas.openxmlformats.org/officeDocument/2006/relationships/customXml" Target="../ink/ink15.xml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24.png"/><Relationship Id="rId14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dge.seas.harvard.edu/publications/accelerator-level-parallelism-alp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3" Type="http://schemas.openxmlformats.org/officeDocument/2006/relationships/image" Target="../media/image12.png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hyperlink" Target="https://doi.org/10.48550/arXiv.1602.07360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60A52-B096-A386-7639-7134191560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02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6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SqueezeNet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Accelerator on Gem5-SALAM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86F46-DFE6-A1CA-9990-D97332183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4778" y="4871664"/>
            <a:ext cx="4665045" cy="1404005"/>
          </a:xfrm>
        </p:spPr>
        <p:txBody>
          <a:bodyPr>
            <a:normAutofit/>
          </a:bodyPr>
          <a:lstStyle/>
          <a:p>
            <a:pPr algn="l"/>
            <a:r>
              <a:rPr lang="en-US" b="1" i="1" dirty="0"/>
              <a:t>ECE-752 Project</a:t>
            </a:r>
          </a:p>
          <a:p>
            <a:pPr marL="342900" indent="-342900" algn="l">
              <a:buFontTx/>
              <a:buChar char="-"/>
            </a:pPr>
            <a:r>
              <a:rPr lang="en-US" b="1" dirty="0"/>
              <a:t>Balaji Adithya Venkataramana</a:t>
            </a:r>
          </a:p>
          <a:p>
            <a:pPr marL="342900" indent="-342900" algn="l">
              <a:buFontTx/>
              <a:buChar char="-"/>
            </a:pPr>
            <a:r>
              <a:rPr lang="en-US" b="1" dirty="0"/>
              <a:t>Subhadip Kundu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7B641B-9896-F99C-B5F6-AEFDB247D3F5}"/>
              </a:ext>
            </a:extLst>
          </p:cNvPr>
          <p:cNvCxnSpPr>
            <a:cxnSpLocks/>
          </p:cNvCxnSpPr>
          <p:nvPr/>
        </p:nvCxnSpPr>
        <p:spPr>
          <a:xfrm>
            <a:off x="3118585" y="3429000"/>
            <a:ext cx="60061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C2F274-E438-D59D-580A-B061B427BD7B}"/>
              </a:ext>
            </a:extLst>
          </p:cNvPr>
          <p:cNvCxnSpPr/>
          <p:nvPr/>
        </p:nvCxnSpPr>
        <p:spPr>
          <a:xfrm>
            <a:off x="1355558" y="1600953"/>
            <a:ext cx="997177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5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A7F91-99EC-E450-2591-D381CF02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96" y="432502"/>
            <a:ext cx="6785008" cy="915035"/>
          </a:xfrm>
        </p:spPr>
        <p:txBody>
          <a:bodyPr/>
          <a:lstStyle/>
          <a:p>
            <a:r>
              <a:rPr lang="en-US" b="1" dirty="0"/>
              <a:t>The </a:t>
            </a:r>
            <a:r>
              <a:rPr lang="en-US" b="1" dirty="0" err="1"/>
              <a:t>SqueezeNet</a:t>
            </a:r>
            <a:r>
              <a:rPr lang="en-US" b="1" dirty="0"/>
              <a:t> Accelerator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14B02-6AEE-1F0E-8D16-0D0C74BCC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66" y="1709135"/>
            <a:ext cx="9437469" cy="1371791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B63DD365-E69B-6BB3-0E4F-813969D46B8B}"/>
              </a:ext>
            </a:extLst>
          </p:cNvPr>
          <p:cNvSpPr/>
          <p:nvPr/>
        </p:nvSpPr>
        <p:spPr>
          <a:xfrm rot="16200000">
            <a:off x="1588355" y="2765567"/>
            <a:ext cx="283682" cy="9144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5199DFA-588E-0F6D-5555-96F48704FF2A}"/>
              </a:ext>
            </a:extLst>
          </p:cNvPr>
          <p:cNvSpPr/>
          <p:nvPr/>
        </p:nvSpPr>
        <p:spPr>
          <a:xfrm rot="16200000">
            <a:off x="5499487" y="-63003"/>
            <a:ext cx="283683" cy="657153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76EF97B9-FAEC-3F6A-D161-BA3F176D0B14}"/>
              </a:ext>
            </a:extLst>
          </p:cNvPr>
          <p:cNvSpPr/>
          <p:nvPr/>
        </p:nvSpPr>
        <p:spPr>
          <a:xfrm rot="16200000">
            <a:off x="9534893" y="2555275"/>
            <a:ext cx="271847" cy="132314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01D02-806F-064A-177A-C220A95CCE3D}"/>
              </a:ext>
            </a:extLst>
          </p:cNvPr>
          <p:cNvSpPr txBox="1"/>
          <p:nvPr/>
        </p:nvSpPr>
        <p:spPr>
          <a:xfrm>
            <a:off x="1373014" y="3400895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8ECC1-07BE-5EB9-DFE4-F02924B370FB}"/>
              </a:ext>
            </a:extLst>
          </p:cNvPr>
          <p:cNvSpPr txBox="1"/>
          <p:nvPr/>
        </p:nvSpPr>
        <p:spPr>
          <a:xfrm>
            <a:off x="5276388" y="3356521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BODY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260C1-3252-0D7D-EE99-D8209F3E010B}"/>
              </a:ext>
            </a:extLst>
          </p:cNvPr>
          <p:cNvSpPr txBox="1"/>
          <p:nvPr/>
        </p:nvSpPr>
        <p:spPr>
          <a:xfrm>
            <a:off x="9451031" y="3319588"/>
            <a:ext cx="578492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TAIL</a:t>
            </a:r>
            <a:endParaRPr lang="en-IN" b="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F6205B9-805F-07EC-6174-9801C8FA4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06850"/>
              </p:ext>
            </p:extLst>
          </p:nvPr>
        </p:nvGraphicFramePr>
        <p:xfrm>
          <a:off x="119901" y="6273098"/>
          <a:ext cx="6810185" cy="304800"/>
        </p:xfrm>
        <a:graphic>
          <a:graphicData uri="http://schemas.openxmlformats.org/drawingml/2006/table">
            <a:tbl>
              <a:tblPr/>
              <a:tblGrid>
                <a:gridCol w="1259426">
                  <a:extLst>
                    <a:ext uri="{9D8B030D-6E8A-4147-A177-3AD203B41FA5}">
                      <a16:colId xmlns:a16="http://schemas.microsoft.com/office/drawing/2014/main" val="2942308163"/>
                    </a:ext>
                  </a:extLst>
                </a:gridCol>
                <a:gridCol w="5550759">
                  <a:extLst>
                    <a:ext uri="{9D8B030D-6E8A-4147-A177-3AD203B41FA5}">
                      <a16:colId xmlns:a16="http://schemas.microsoft.com/office/drawing/2014/main" val="3863851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Image Source:</a:t>
                      </a:r>
                      <a:endParaRPr lang="en-IN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hlinkClick r:id="rId3"/>
                        </a:rPr>
                        <a:t>https://doi.org/10.48550/arXiv.1602.07360</a:t>
                      </a: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3702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4AD8CE-1C06-EF48-3812-2483D3C98EBF}"/>
                  </a:ext>
                </a:extLst>
              </p14:cNvPr>
              <p14:cNvContentPartPr/>
              <p14:nvPr/>
            </p14:nvContentPartPr>
            <p14:xfrm rot="4615008">
              <a:off x="9543665" y="4352101"/>
              <a:ext cx="130320" cy="113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4AD8CE-1C06-EF48-3812-2483D3C98E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4615008">
                <a:off x="9507665" y="4316101"/>
                <a:ext cx="201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DF787A9-0423-277A-9768-71E95FCE0E94}"/>
                  </a:ext>
                </a:extLst>
              </p14:cNvPr>
              <p14:cNvContentPartPr/>
              <p14:nvPr/>
            </p14:nvContentPartPr>
            <p14:xfrm rot="5907483">
              <a:off x="9731842" y="4349733"/>
              <a:ext cx="127080" cy="102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DF787A9-0423-277A-9768-71E95FCE0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5907483">
                <a:off x="9695842" y="4313733"/>
                <a:ext cx="198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75F579C-A3FE-EEC6-AF11-BA1B678415E0}"/>
                  </a:ext>
                </a:extLst>
              </p14:cNvPr>
              <p14:cNvContentPartPr/>
              <p14:nvPr/>
            </p14:nvContentPartPr>
            <p14:xfrm>
              <a:off x="9693822" y="3778732"/>
              <a:ext cx="360" cy="659672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75F579C-A3FE-EEC6-AF11-BA1B678415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57822" y="3742743"/>
                <a:ext cx="72000" cy="73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CE9BC05-E48C-6B87-8862-3A6ABC82070A}"/>
                  </a:ext>
                </a:extLst>
              </p14:cNvPr>
              <p14:cNvContentPartPr/>
              <p14:nvPr/>
            </p14:nvContentPartPr>
            <p14:xfrm rot="4615008">
              <a:off x="5563172" y="4352101"/>
              <a:ext cx="130320" cy="113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CE9BC05-E48C-6B87-8862-3A6ABC8207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4615008">
                <a:off x="5527172" y="4316101"/>
                <a:ext cx="201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44581F7-3F67-AE08-2EBE-EC8D51285973}"/>
                  </a:ext>
                </a:extLst>
              </p14:cNvPr>
              <p14:cNvContentPartPr/>
              <p14:nvPr/>
            </p14:nvContentPartPr>
            <p14:xfrm rot="5907483">
              <a:off x="5751349" y="4349733"/>
              <a:ext cx="127080" cy="102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44581F7-3F67-AE08-2EBE-EC8D512859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5907483">
                <a:off x="5715349" y="4313733"/>
                <a:ext cx="198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A8CF7AF-392B-AC74-CE50-B362C4C4DDC0}"/>
                  </a:ext>
                </a:extLst>
              </p14:cNvPr>
              <p14:cNvContentPartPr/>
              <p14:nvPr/>
            </p14:nvContentPartPr>
            <p14:xfrm>
              <a:off x="5713329" y="3778732"/>
              <a:ext cx="360" cy="659672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A8CF7AF-392B-AC74-CE50-B362C4C4DD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329" y="3742743"/>
                <a:ext cx="72000" cy="73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D9A6D9B-C2DB-C308-5BB8-F73813B7F437}"/>
                  </a:ext>
                </a:extLst>
              </p14:cNvPr>
              <p14:cNvContentPartPr/>
              <p14:nvPr/>
            </p14:nvContentPartPr>
            <p14:xfrm rot="4615008">
              <a:off x="1582679" y="4379363"/>
              <a:ext cx="130320" cy="113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D9A6D9B-C2DB-C308-5BB8-F73813B7F4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4615008">
                <a:off x="1546679" y="4343363"/>
                <a:ext cx="201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3BDBC2A-BD21-7893-6D9A-1DB3B0B6B985}"/>
                  </a:ext>
                </a:extLst>
              </p14:cNvPr>
              <p14:cNvContentPartPr/>
              <p14:nvPr/>
            </p14:nvContentPartPr>
            <p14:xfrm rot="5907483">
              <a:off x="1770856" y="4376995"/>
              <a:ext cx="127080" cy="102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3BDBC2A-BD21-7893-6D9A-1DB3B0B6B9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5907483">
                <a:off x="1734856" y="4340995"/>
                <a:ext cx="198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8ECCF1E-2B4F-2129-5EF4-85FF94195168}"/>
                  </a:ext>
                </a:extLst>
              </p14:cNvPr>
              <p14:cNvContentPartPr/>
              <p14:nvPr/>
            </p14:nvContentPartPr>
            <p14:xfrm>
              <a:off x="1732836" y="3805994"/>
              <a:ext cx="360" cy="659672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8ECCF1E-2B4F-2129-5EF4-85FF941951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6836" y="3770005"/>
                <a:ext cx="72000" cy="731289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9711C751-E55F-2D8D-F8FC-AE03A0E90F86}"/>
              </a:ext>
            </a:extLst>
          </p:cNvPr>
          <p:cNvSpPr txBox="1"/>
          <p:nvPr/>
        </p:nvSpPr>
        <p:spPr>
          <a:xfrm>
            <a:off x="510864" y="4606929"/>
            <a:ext cx="2526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Head Accelerator 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1x Convolution Acc</a:t>
            </a:r>
          </a:p>
          <a:p>
            <a:pPr marL="285750" indent="-285750">
              <a:buFontTx/>
              <a:buChar char="-"/>
            </a:pPr>
            <a:r>
              <a:rPr lang="en-US" dirty="0"/>
              <a:t>1x </a:t>
            </a:r>
            <a:r>
              <a:rPr lang="en-US" dirty="0" err="1"/>
              <a:t>Maxpool</a:t>
            </a:r>
            <a:r>
              <a:rPr lang="en-US" dirty="0"/>
              <a:t> Acc</a:t>
            </a:r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F3546D-1415-0CA9-3E32-3BF8CFF15798}"/>
              </a:ext>
            </a:extLst>
          </p:cNvPr>
          <p:cNvSpPr txBox="1"/>
          <p:nvPr/>
        </p:nvSpPr>
        <p:spPr>
          <a:xfrm>
            <a:off x="3926686" y="4599136"/>
            <a:ext cx="3896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Body Accelerator 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9x Fire modules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Each with 3x Convolution Acc</a:t>
            </a:r>
          </a:p>
          <a:p>
            <a:pPr marL="285750" indent="-285750">
              <a:buFontTx/>
              <a:buChar char="-"/>
            </a:pPr>
            <a:r>
              <a:rPr lang="en-US" dirty="0"/>
              <a:t>2x </a:t>
            </a:r>
            <a:r>
              <a:rPr lang="en-US" dirty="0" err="1"/>
              <a:t>Maxpool</a:t>
            </a:r>
            <a:r>
              <a:rPr lang="en-US" dirty="0"/>
              <a:t> Acc</a:t>
            </a:r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F2817-8CE5-E868-10A8-33667CE2079A}"/>
              </a:ext>
            </a:extLst>
          </p:cNvPr>
          <p:cNvSpPr txBox="1"/>
          <p:nvPr/>
        </p:nvSpPr>
        <p:spPr>
          <a:xfrm>
            <a:off x="8275580" y="4606929"/>
            <a:ext cx="2526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Tail Accelerator Cluster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1x Global </a:t>
            </a:r>
            <a:r>
              <a:rPr lang="en-US" dirty="0" err="1"/>
              <a:t>Avgpool</a:t>
            </a:r>
            <a:r>
              <a:rPr lang="en-US" dirty="0"/>
              <a:t> Acc</a:t>
            </a:r>
          </a:p>
          <a:p>
            <a:pPr marL="285750" indent="-285750">
              <a:buFontTx/>
              <a:buChar char="-"/>
            </a:pPr>
            <a:r>
              <a:rPr lang="en-US" dirty="0"/>
              <a:t>1x </a:t>
            </a:r>
            <a:r>
              <a:rPr lang="en-US" dirty="0" err="1"/>
              <a:t>Softmax</a:t>
            </a:r>
            <a:r>
              <a:rPr lang="en-US" dirty="0"/>
              <a:t> Acc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47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6597-7731-EB40-B2FF-B89BB954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621" y="499879"/>
            <a:ext cx="6871636" cy="809157"/>
          </a:xfrm>
        </p:spPr>
        <p:txBody>
          <a:bodyPr/>
          <a:lstStyle/>
          <a:p>
            <a:r>
              <a:rPr lang="en-US" b="1" dirty="0"/>
              <a:t>Gem5-SALAM Simulator Flow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189E1-58B8-ED0A-4B75-8B867B7C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078" y="156574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Gem5-SALAM works on LLVM compiler</a:t>
            </a:r>
          </a:p>
          <a:p>
            <a:r>
              <a:rPr lang="en-US" dirty="0"/>
              <a:t>The instructions in the LLVM-IR representation are mapped to supported functional Units in the Accelerator</a:t>
            </a:r>
          </a:p>
          <a:p>
            <a:pPr lvl="1"/>
            <a:r>
              <a:rPr lang="en-US" dirty="0"/>
              <a:t>For example, add &amp; sub </a:t>
            </a:r>
            <a:r>
              <a:rPr lang="en-US" dirty="0">
                <a:sym typeface="Wingdings" panose="05000000000000000000" pitchFamily="2" charset="2"/>
              </a:rPr>
              <a:t> mapped to Add Functional Unit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Multiplication  Would be mapped to Multiply Functional Unit</a:t>
            </a:r>
            <a:endParaRPr lang="en-US" dirty="0"/>
          </a:p>
          <a:p>
            <a:r>
              <a:rPr lang="en-IN" dirty="0"/>
              <a:t>These Units are configurable in terms of:</a:t>
            </a:r>
          </a:p>
          <a:p>
            <a:pPr lvl="1"/>
            <a:r>
              <a:rPr lang="en-IN" dirty="0"/>
              <a:t>Execution Time</a:t>
            </a:r>
          </a:p>
          <a:p>
            <a:pPr lvl="1"/>
            <a:r>
              <a:rPr lang="en-IN" dirty="0"/>
              <a:t>Configurable opcode number</a:t>
            </a:r>
          </a:p>
          <a:p>
            <a:pPr lvl="1"/>
            <a:r>
              <a:rPr lang="en-IN" dirty="0"/>
              <a:t>Limit count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66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48E8-EB3D-2E23-66A1-D8800DD91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147" y="262237"/>
            <a:ext cx="9819702" cy="830600"/>
          </a:xfrm>
        </p:spPr>
        <p:txBody>
          <a:bodyPr>
            <a:normAutofit/>
          </a:bodyPr>
          <a:lstStyle/>
          <a:p>
            <a:r>
              <a:rPr lang="en-US" sz="4400" b="1" dirty="0"/>
              <a:t>Evaluation: Accelerator configuration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04BC8-7504-BB45-9349-370E76799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483" y="1916935"/>
            <a:ext cx="10462517" cy="4401672"/>
          </a:xfrm>
        </p:spPr>
        <p:txBody>
          <a:bodyPr/>
          <a:lstStyle/>
          <a:p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Convolution accelerator Configuration: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Sys Config:</a:t>
            </a:r>
          </a:p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dirty="0"/>
              <a:t>Hardware Config:                                    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1781C-F37E-4995-1613-78F9861E0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89" y="2104222"/>
            <a:ext cx="4307595" cy="4214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878C8-C078-D1F4-E7AE-4CDACB86C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44" y="4065225"/>
            <a:ext cx="4462787" cy="211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2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73376-EC11-CB66-F84D-E9FCBBA0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09" y="519766"/>
            <a:ext cx="10529236" cy="798896"/>
          </a:xfrm>
        </p:spPr>
        <p:txBody>
          <a:bodyPr>
            <a:noAutofit/>
          </a:bodyPr>
          <a:lstStyle/>
          <a:p>
            <a:r>
              <a:rPr lang="en-US" b="1" dirty="0"/>
              <a:t> Evaluation: CPU and System Configuration 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29E0F-E1D5-202D-6D40-62CF64EEC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95" y="1318662"/>
            <a:ext cx="10799545" cy="4858302"/>
          </a:xfrm>
        </p:spPr>
        <p:txBody>
          <a:bodyPr/>
          <a:lstStyle/>
          <a:p>
            <a:r>
              <a:rPr lang="en-US" dirty="0"/>
              <a:t>O3CPU: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DeriveO3CPU </a:t>
            </a:r>
          </a:p>
          <a:p>
            <a:pPr lvl="1"/>
            <a:r>
              <a:rPr lang="en-US" dirty="0"/>
              <a:t>We have kept all the configurations as default.</a:t>
            </a:r>
          </a:p>
          <a:p>
            <a:r>
              <a:rPr lang="en-US" dirty="0"/>
              <a:t>Memory and System: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running on bare metal mode.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Memory type: </a:t>
            </a:r>
            <a:r>
              <a:rPr lang="en-US" b="0" dirty="0">
                <a:effectLst/>
                <a:latin typeface="Consolas" panose="020B0609020204030204" pitchFamily="49" charset="0"/>
              </a:rPr>
              <a:t>DDR4_2400_8x8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Memory size:  4 GB.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Image and Weight loaded from a default address location.</a:t>
            </a:r>
          </a:p>
        </p:txBody>
      </p:sp>
    </p:spTree>
    <p:extLst>
      <p:ext uri="{BB962C8B-B14F-4D97-AF65-F5344CB8AC3E}">
        <p14:creationId xmlns:p14="http://schemas.microsoft.com/office/powerpoint/2010/main" val="3962749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EBAE-BCA1-555E-00D9-6244FB9C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16" y="384999"/>
            <a:ext cx="4360244" cy="866274"/>
          </a:xfrm>
        </p:spPr>
        <p:txBody>
          <a:bodyPr/>
          <a:lstStyle/>
          <a:p>
            <a:r>
              <a:rPr lang="en-US" b="1" dirty="0"/>
              <a:t> Evaluation results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860B0E-25C2-7932-C887-6DD314FBE769}"/>
              </a:ext>
            </a:extLst>
          </p:cNvPr>
          <p:cNvSpPr txBox="1">
            <a:spLocks/>
          </p:cNvSpPr>
          <p:nvPr/>
        </p:nvSpPr>
        <p:spPr>
          <a:xfrm>
            <a:off x="6862812" y="2223435"/>
            <a:ext cx="4331369" cy="3792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0B65A-B8CB-D236-F81F-5C51B2A700F4}"/>
              </a:ext>
            </a:extLst>
          </p:cNvPr>
          <p:cNvSpPr txBox="1"/>
          <p:nvPr/>
        </p:nvSpPr>
        <p:spPr>
          <a:xfrm>
            <a:off x="6862812" y="1944302"/>
            <a:ext cx="504363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Ran on the Head Cluster accelerator with loop unrolling.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Accelerator Inputs/Outputs Configs: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dirty="0"/>
              <a:t>Image size  224x224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dirty="0"/>
              <a:t>Kernel Size 7x7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dirty="0"/>
              <a:t>Output channel 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CD3DFBB-D84C-EBEF-658E-E17BC49F6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83" y="1662863"/>
            <a:ext cx="635317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12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8D74-3CE2-5A70-93AE-F0F7A9AF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667" y="316998"/>
            <a:ext cx="3088907" cy="1325563"/>
          </a:xfrm>
        </p:spPr>
        <p:txBody>
          <a:bodyPr/>
          <a:lstStyle/>
          <a:p>
            <a:r>
              <a:rPr lang="en-US" b="1" dirty="0"/>
              <a:t>Future Work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6DE6F-3BAA-2168-D5E8-DE758722E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6F350-F10C-9A23-DBF5-6279E0B56A8B}"/>
              </a:ext>
            </a:extLst>
          </p:cNvPr>
          <p:cNvSpPr txBox="1"/>
          <p:nvPr/>
        </p:nvSpPr>
        <p:spPr>
          <a:xfrm>
            <a:off x="838200" y="1451082"/>
            <a:ext cx="104233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Try &amp; Complete other clusters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Which has series of convolution and max pools (Fire modules).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ultimate goal is to simulate the full model (i.e. SoftMax layer at the last).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Try &amp; optimize the Convolution accelerator model so the SPM usage is less.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Adding Cluster Cache to the Accelerator Cluster and view the change in performance (in terms of </a:t>
            </a:r>
            <a:r>
              <a:rPr lang="en-US" sz="2400" dirty="0" err="1"/>
              <a:t>numCycles</a:t>
            </a:r>
            <a:r>
              <a:rPr lang="en-US" sz="2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Optimal number of functional units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Finding the optimal point beyond which there is no gain in adding more FUs to the accelerator.</a:t>
            </a:r>
          </a:p>
        </p:txBody>
      </p:sp>
    </p:spTree>
    <p:extLst>
      <p:ext uri="{BB962C8B-B14F-4D97-AF65-F5344CB8AC3E}">
        <p14:creationId xmlns:p14="http://schemas.microsoft.com/office/powerpoint/2010/main" val="376644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CE0A-9B6C-9745-C2CA-D9AF0D42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431" y="336248"/>
            <a:ext cx="2665396" cy="943911"/>
          </a:xfrm>
        </p:spPr>
        <p:txBody>
          <a:bodyPr>
            <a:normAutofit/>
          </a:bodyPr>
          <a:lstStyle/>
          <a:p>
            <a:r>
              <a:rPr lang="en-US" b="1" dirty="0"/>
              <a:t>Questions?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9451E-0CD0-0F2D-C30E-1B7B11979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49" y="3912078"/>
            <a:ext cx="2858151" cy="284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64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E771-B6DB-6342-2868-C10E1A14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Backup-1: Transfer of Control from Host to Device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A09B1-7A39-94B9-6DFC-1C7E738CB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control Transfer from the (host – O3CPU) to (device - accelerator) is done based on setting Memory Mapped registers [that are polled using an ISR constantly to mark execution completion]</a:t>
            </a:r>
          </a:p>
          <a:p>
            <a:r>
              <a:rPr lang="en-IN" dirty="0"/>
              <a:t>MMR for start: DEV_INIT = 0x0</a:t>
            </a:r>
          </a:p>
          <a:p>
            <a:r>
              <a:rPr lang="en-IN" dirty="0"/>
              <a:t>MMR for stop: DEV_INTR = 0x4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156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41F87-BCEE-EC3F-E88A-E8007BC7C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AC6F-FE22-00FE-23ED-19F6C3B6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Backup-2: Loop Unrolling -&gt; Functional Unit Mapping </a:t>
            </a:r>
            <a:endParaRPr lang="en-IN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EC6DA8C-1E36-FFF0-A417-E86C28AEC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04" y="1690688"/>
            <a:ext cx="9949897" cy="263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2AAFA-2D4E-24ED-AF05-5C819CADA656}"/>
              </a:ext>
            </a:extLst>
          </p:cNvPr>
          <p:cNvSpPr txBox="1"/>
          <p:nvPr/>
        </p:nvSpPr>
        <p:spPr>
          <a:xfrm>
            <a:off x="731520" y="4860758"/>
            <a:ext cx="9318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perform loop unrolling -&gt; we make use of the pragma directives from the CLANG compiler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hardware is derived form data-flow graph generated from the LLVM-IR.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unrolling creates (N) way parallelism [3-way in the above case for each loop &amp; 27x in total]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178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28092-4C70-D6E0-405D-EFD226CE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57F7-8A7B-88E7-5A13-090B7DA28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776" y="127144"/>
            <a:ext cx="5682300" cy="883509"/>
          </a:xfrm>
        </p:spPr>
        <p:txBody>
          <a:bodyPr/>
          <a:lstStyle/>
          <a:p>
            <a:r>
              <a:rPr lang="en-US" b="1" dirty="0"/>
              <a:t>What is an accelerator?</a:t>
            </a:r>
            <a:endParaRPr lang="en-IN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AE0CD9D-4AC9-D865-F369-231663C19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94" y="1010653"/>
            <a:ext cx="8688011" cy="52644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25FBB4-69A7-D6D8-5F18-B59ABC9955B1}"/>
              </a:ext>
            </a:extLst>
          </p:cNvPr>
          <p:cNvSpPr txBox="1"/>
          <p:nvPr/>
        </p:nvSpPr>
        <p:spPr>
          <a:xfrm>
            <a:off x="0" y="6097604"/>
            <a:ext cx="5777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Calibri (body)"/>
                <a:cs typeface="Times New Roman" panose="02020603050405020304" pitchFamily="18" charset="0"/>
              </a:rPr>
              <a:t>Image source: https://towardsdatascience.com/ai-accelerators-machine-learning-algorithms-and-their-co-design-and-evolution-2676efd47179 </a:t>
            </a:r>
          </a:p>
        </p:txBody>
      </p:sp>
    </p:spTree>
    <p:extLst>
      <p:ext uri="{BB962C8B-B14F-4D97-AF65-F5344CB8AC3E}">
        <p14:creationId xmlns:p14="http://schemas.microsoft.com/office/powerpoint/2010/main" val="11813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98FEE-A6DF-7059-557C-F31181453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E7B0-DBCC-7634-B1EF-6DDD7BCA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437" y="268941"/>
            <a:ext cx="8417089" cy="1031502"/>
          </a:xfrm>
        </p:spPr>
        <p:txBody>
          <a:bodyPr/>
          <a:lstStyle/>
          <a:p>
            <a:r>
              <a:rPr lang="en-US" b="1" dirty="0"/>
              <a:t>Why is there a need for accelerators?</a:t>
            </a:r>
            <a:endParaRPr lang="en-IN" b="1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B231562-B6A9-AE48-2304-2D47D4BE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" y="1571545"/>
            <a:ext cx="1674773" cy="9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13C0427-5421-B4BE-9363-BAEF6781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283" y="1571545"/>
            <a:ext cx="1674773" cy="226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E9FDD50-1502-7AB6-163B-E5685AD05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895" y="1601331"/>
            <a:ext cx="1678900" cy="484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AFEF0CB-ECE0-A617-CC95-E223730B65F4}"/>
              </a:ext>
            </a:extLst>
          </p:cNvPr>
          <p:cNvSpPr/>
          <p:nvPr/>
        </p:nvSpPr>
        <p:spPr>
          <a:xfrm>
            <a:off x="1771727" y="22212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7A76AE-DAB2-64E5-2D24-C06D162322F1}"/>
              </a:ext>
            </a:extLst>
          </p:cNvPr>
          <p:cNvSpPr/>
          <p:nvPr/>
        </p:nvSpPr>
        <p:spPr>
          <a:xfrm>
            <a:off x="5174612" y="282911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FC5D28-4E76-99B9-2521-38E26B050B55}"/>
              </a:ext>
            </a:extLst>
          </p:cNvPr>
          <p:cNvSpPr/>
          <p:nvPr/>
        </p:nvSpPr>
        <p:spPr>
          <a:xfrm>
            <a:off x="8815147" y="29115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485ADE-4500-EBA1-5CA7-394CD0C84809}"/>
              </a:ext>
            </a:extLst>
          </p:cNvPr>
          <p:cNvSpPr txBox="1"/>
          <p:nvPr/>
        </p:nvSpPr>
        <p:spPr>
          <a:xfrm>
            <a:off x="1123435" y="2837155"/>
            <a:ext cx="227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Dennard Scaling Ends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C79AA-DCB7-85C0-6D17-C7C8ABEC0EBA}"/>
              </a:ext>
            </a:extLst>
          </p:cNvPr>
          <p:cNvSpPr txBox="1"/>
          <p:nvPr/>
        </p:nvSpPr>
        <p:spPr>
          <a:xfrm>
            <a:off x="4781318" y="3368796"/>
            <a:ext cx="161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for more </a:t>
            </a:r>
            <a:br>
              <a:rPr lang="en-US" dirty="0"/>
            </a:br>
            <a:r>
              <a:rPr lang="en-US" dirty="0"/>
              <a:t>Performance</a:t>
            </a:r>
            <a:endParaRPr lang="en-IN" dirty="0"/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115C37C6-E8C0-70C5-4F88-6640A9DA4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515" y="1582735"/>
            <a:ext cx="3002395" cy="486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D3458F-993C-FAEE-C058-D24DC0E8EE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33" y="3202362"/>
            <a:ext cx="1855997" cy="17359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A806CC-1840-C08F-AEFB-B860E8BC846B}"/>
              </a:ext>
            </a:extLst>
          </p:cNvPr>
          <p:cNvSpPr txBox="1"/>
          <p:nvPr/>
        </p:nvSpPr>
        <p:spPr>
          <a:xfrm>
            <a:off x="8239225" y="1764557"/>
            <a:ext cx="2119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Ever- increasing </a:t>
            </a:r>
            <a:br>
              <a:rPr lang="en-US" dirty="0"/>
            </a:br>
            <a:r>
              <a:rPr lang="en-US" dirty="0"/>
              <a:t>demand for </a:t>
            </a:r>
            <a:br>
              <a:rPr lang="en-US" dirty="0"/>
            </a:br>
            <a:r>
              <a:rPr lang="en-US" dirty="0"/>
              <a:t>Performance vs </a:t>
            </a:r>
            <a:br>
              <a:rPr lang="en-US" dirty="0"/>
            </a:br>
            <a:r>
              <a:rPr lang="en-US" dirty="0"/>
              <a:t>Power constraints</a:t>
            </a:r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5AD27D-F856-F171-48C2-23D848BFED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11" y="3429000"/>
            <a:ext cx="1678901" cy="16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9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5645-26FB-89E4-A229-CB9E2B1A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38" y="149820"/>
            <a:ext cx="11559139" cy="980798"/>
          </a:xfrm>
        </p:spPr>
        <p:txBody>
          <a:bodyPr/>
          <a:lstStyle/>
          <a:p>
            <a:r>
              <a:rPr lang="en-US" b="1" dirty="0"/>
              <a:t>Growing Use of Accelerators in modern designs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44102-0A48-17FD-88B8-2EE9799C2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04" y="1026658"/>
            <a:ext cx="5509453" cy="480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11FFB2-BA10-07C9-137E-256093623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791" y="989313"/>
            <a:ext cx="4609912" cy="18537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EE63635-A0F7-9868-71F1-B3733E3DC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791" y="2858650"/>
            <a:ext cx="3745574" cy="32493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22E6A9-AA9A-5869-D309-8249435F3CA2}"/>
              </a:ext>
            </a:extLst>
          </p:cNvPr>
          <p:cNvSpPr txBox="1"/>
          <p:nvPr/>
        </p:nvSpPr>
        <p:spPr>
          <a:xfrm>
            <a:off x="6120791" y="5976852"/>
            <a:ext cx="512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A12 Bionic Chip: All highlighted blocks – Accelerators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C21452D-3E3F-57FB-AC34-E6E4074C6B33}"/>
                  </a:ext>
                </a:extLst>
              </p14:cNvPr>
              <p14:cNvContentPartPr/>
              <p14:nvPr/>
            </p14:nvContentPartPr>
            <p14:xfrm>
              <a:off x="6390907" y="2940043"/>
              <a:ext cx="3169440" cy="1987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C21452D-3E3F-57FB-AC34-E6E4074C6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4911" y="2904043"/>
                <a:ext cx="3241072" cy="205884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8C9620C-DEF1-E180-D804-CE50230D586F}"/>
              </a:ext>
            </a:extLst>
          </p:cNvPr>
          <p:cNvSpPr txBox="1"/>
          <p:nvPr/>
        </p:nvSpPr>
        <p:spPr>
          <a:xfrm>
            <a:off x="9866365" y="3056480"/>
            <a:ext cx="2105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Domain Specific Applications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DSPs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IN" dirty="0"/>
              <a:t>Image Processing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5E2708-19FD-6EDE-E179-1654F3E02DC4}"/>
              </a:ext>
            </a:extLst>
          </p:cNvPr>
          <p:cNvSpPr txBox="1"/>
          <p:nvPr/>
        </p:nvSpPr>
        <p:spPr>
          <a:xfrm>
            <a:off x="130940" y="5985043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Image Source: M. D. Hill and V. J. Reddi, “</a:t>
            </a:r>
            <a:r>
              <a:rPr lang="en-IN" sz="1400" b="1" dirty="0">
                <a:hlinkClick r:id="rId8"/>
              </a:rPr>
              <a:t>Accelerator-Level Parallelism</a:t>
            </a:r>
            <a:r>
              <a:rPr lang="en-IN" sz="1400" b="1" dirty="0"/>
              <a:t>,” </a:t>
            </a:r>
            <a:r>
              <a:rPr lang="en-IN" sz="1400" b="1" i="1" dirty="0" err="1">
                <a:effectLst/>
              </a:rPr>
              <a:t>arXiv</a:t>
            </a:r>
            <a:r>
              <a:rPr lang="en-IN" sz="1400" b="1" dirty="0"/>
              <a:t>, vol. arXiv:1907.02064v4 [</a:t>
            </a:r>
            <a:r>
              <a:rPr lang="en-IN" sz="1400" b="1" dirty="0" err="1"/>
              <a:t>cs.DC</a:t>
            </a:r>
            <a:r>
              <a:rPr lang="en-IN" sz="1400" b="1" dirty="0"/>
              <a:t>], 2019</a:t>
            </a:r>
          </a:p>
        </p:txBody>
      </p:sp>
    </p:spTree>
    <p:extLst>
      <p:ext uri="{BB962C8B-B14F-4D97-AF65-F5344CB8AC3E}">
        <p14:creationId xmlns:p14="http://schemas.microsoft.com/office/powerpoint/2010/main" val="212686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60AE-4551-B72D-D52B-4FB29F6D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8564"/>
          </a:xfrm>
        </p:spPr>
        <p:txBody>
          <a:bodyPr>
            <a:normAutofit/>
          </a:bodyPr>
          <a:lstStyle/>
          <a:p>
            <a:r>
              <a:rPr lang="en-US" b="1" dirty="0"/>
              <a:t>An Accelerator – based on </a:t>
            </a:r>
            <a:r>
              <a:rPr lang="en-US" b="1" dirty="0" err="1"/>
              <a:t>SqueezeNet</a:t>
            </a:r>
            <a:r>
              <a:rPr lang="en-US" b="1" dirty="0"/>
              <a:t> CNN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6072-B684-506F-354B-4B5F2C32B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636" y="1474643"/>
            <a:ext cx="10515600" cy="4351338"/>
          </a:xfrm>
        </p:spPr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One Specific ML Application  Image Classification </a:t>
            </a:r>
          </a:p>
          <a:p>
            <a:r>
              <a:rPr lang="en-US" dirty="0" err="1">
                <a:sym typeface="Wingdings" panose="05000000000000000000" pitchFamily="2" charset="2"/>
              </a:rPr>
              <a:t>SqueezeNet</a:t>
            </a:r>
            <a:r>
              <a:rPr lang="en-US" dirty="0">
                <a:sym typeface="Wingdings" panose="05000000000000000000" pitchFamily="2" charset="2"/>
              </a:rPr>
              <a:t>  Convolutional Neural Network (CNN)</a:t>
            </a:r>
          </a:p>
          <a:p>
            <a:r>
              <a:rPr lang="en-US" dirty="0">
                <a:sym typeface="Wingdings" panose="05000000000000000000" pitchFamily="2" charset="2"/>
              </a:rPr>
              <a:t>Convolution functions  Highly Parallelizable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EE39B4-F8F0-1F88-5253-A1D48F50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81" y="3066297"/>
            <a:ext cx="7792537" cy="1371791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B7E2044D-2B47-D1AB-3160-91AA63975CF7}"/>
              </a:ext>
            </a:extLst>
          </p:cNvPr>
          <p:cNvSpPr/>
          <p:nvPr/>
        </p:nvSpPr>
        <p:spPr>
          <a:xfrm rot="16200000">
            <a:off x="1212970" y="4122729"/>
            <a:ext cx="283682" cy="91440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5B98ECE8-24EF-9E5E-6F79-578EDE0FA497}"/>
              </a:ext>
            </a:extLst>
          </p:cNvPr>
          <p:cNvSpPr/>
          <p:nvPr/>
        </p:nvSpPr>
        <p:spPr>
          <a:xfrm rot="16200000">
            <a:off x="3989525" y="2428737"/>
            <a:ext cx="283684" cy="430238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D7A08F4-DB75-DCE5-E589-6F9C593781AA}"/>
              </a:ext>
            </a:extLst>
          </p:cNvPr>
          <p:cNvSpPr/>
          <p:nvPr/>
        </p:nvSpPr>
        <p:spPr>
          <a:xfrm rot="16200000">
            <a:off x="7143138" y="3745668"/>
            <a:ext cx="283685" cy="16685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3CD3D-B0A9-602C-0FF2-8D8F85619383}"/>
              </a:ext>
            </a:extLst>
          </p:cNvPr>
          <p:cNvSpPr txBox="1"/>
          <p:nvPr/>
        </p:nvSpPr>
        <p:spPr>
          <a:xfrm>
            <a:off x="997629" y="4758057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HEAD</a:t>
            </a:r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F6F43-98EE-9BA2-1ABA-5910C539E2E3}"/>
              </a:ext>
            </a:extLst>
          </p:cNvPr>
          <p:cNvSpPr txBox="1"/>
          <p:nvPr/>
        </p:nvSpPr>
        <p:spPr>
          <a:xfrm>
            <a:off x="3774185" y="4758057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BODY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28942F-9284-1B09-B820-DF81BD5C165D}"/>
              </a:ext>
            </a:extLst>
          </p:cNvPr>
          <p:cNvSpPr txBox="1"/>
          <p:nvPr/>
        </p:nvSpPr>
        <p:spPr>
          <a:xfrm>
            <a:off x="6995734" y="4744387"/>
            <a:ext cx="5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TAIL</a:t>
            </a:r>
            <a:endParaRPr lang="en-IN" b="1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0BED2C9C-8B7C-F502-3C46-449FAB3C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240" y="2845675"/>
            <a:ext cx="4369523" cy="338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66DF7EA-0EFD-EFE6-95C1-608216423E14}"/>
                  </a:ext>
                </a:extLst>
              </p14:cNvPr>
              <p14:cNvContentPartPr/>
              <p14:nvPr/>
            </p14:nvContentPartPr>
            <p14:xfrm>
              <a:off x="4559412" y="5279152"/>
              <a:ext cx="32565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66DF7EA-0EFD-EFE6-95C1-608216423E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3412" y="5243152"/>
                <a:ext cx="33282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25015D0-B83E-E949-DCC7-42AFE956D63B}"/>
                  </a:ext>
                </a:extLst>
              </p14:cNvPr>
              <p14:cNvContentPartPr/>
              <p14:nvPr/>
            </p14:nvContentPartPr>
            <p14:xfrm>
              <a:off x="7756955" y="5292192"/>
              <a:ext cx="130320" cy="1134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25015D0-B83E-E949-DCC7-42AFE956D6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0955" y="5256192"/>
                <a:ext cx="201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97E3825-C23E-E23A-37BF-6BDA79BFD0A9}"/>
                  </a:ext>
                </a:extLst>
              </p14:cNvPr>
              <p14:cNvContentPartPr/>
              <p14:nvPr/>
            </p14:nvContentPartPr>
            <p14:xfrm>
              <a:off x="7780032" y="5157142"/>
              <a:ext cx="127080" cy="102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97E3825-C23E-E23A-37BF-6BDA79BFD0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44032" y="5121142"/>
                <a:ext cx="198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DC3058F-8F9B-2C63-802F-0AF8525846B1}"/>
                  </a:ext>
                </a:extLst>
              </p14:cNvPr>
              <p14:cNvContentPartPr/>
              <p14:nvPr/>
            </p14:nvContentPartPr>
            <p14:xfrm>
              <a:off x="4487412" y="4437832"/>
              <a:ext cx="360" cy="826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DC3058F-8F9B-2C63-802F-0AF8525846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51772" y="4402192"/>
                <a:ext cx="7200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58E109D-CD32-1CE8-09F3-9B2F75E552E6}"/>
                  </a:ext>
                </a:extLst>
              </p14:cNvPr>
              <p14:cNvContentPartPr/>
              <p14:nvPr/>
            </p14:nvContentPartPr>
            <p14:xfrm>
              <a:off x="4532772" y="5279450"/>
              <a:ext cx="17352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58E109D-CD32-1CE8-09F3-9B2F75E552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96772" y="5243810"/>
                <a:ext cx="245160" cy="72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A5C179-47D1-FAD4-37B2-574C65933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932483"/>
              </p:ext>
            </p:extLst>
          </p:nvPr>
        </p:nvGraphicFramePr>
        <p:xfrm>
          <a:off x="408659" y="6078861"/>
          <a:ext cx="6810185" cy="304800"/>
        </p:xfrm>
        <a:graphic>
          <a:graphicData uri="http://schemas.openxmlformats.org/drawingml/2006/table">
            <a:tbl>
              <a:tblPr/>
              <a:tblGrid>
                <a:gridCol w="1259426">
                  <a:extLst>
                    <a:ext uri="{9D8B030D-6E8A-4147-A177-3AD203B41FA5}">
                      <a16:colId xmlns:a16="http://schemas.microsoft.com/office/drawing/2014/main" val="2942308163"/>
                    </a:ext>
                  </a:extLst>
                </a:gridCol>
                <a:gridCol w="5550759">
                  <a:extLst>
                    <a:ext uri="{9D8B030D-6E8A-4147-A177-3AD203B41FA5}">
                      <a16:colId xmlns:a16="http://schemas.microsoft.com/office/drawing/2014/main" val="3863851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/>
                        <a:t>Image Source:</a:t>
                      </a:r>
                      <a:endParaRPr lang="en-IN" sz="1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hlinkClick r:id="rId15"/>
                        </a:rPr>
                        <a:t>https://doi.org/10.48550/arXiv.1602.07360</a:t>
                      </a: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37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87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57D3-1C4C-3268-940A-7025CA403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662" y="442129"/>
            <a:ext cx="3762676" cy="934286"/>
          </a:xfrm>
        </p:spPr>
        <p:txBody>
          <a:bodyPr/>
          <a:lstStyle/>
          <a:p>
            <a:r>
              <a:rPr lang="en-US" b="1" dirty="0"/>
              <a:t>Project Agenda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1D58A-30FF-DC0B-5428-F43D3F727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23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Design</a:t>
            </a:r>
          </a:p>
          <a:p>
            <a:pPr lvl="1"/>
            <a:r>
              <a:rPr lang="en-US" dirty="0"/>
              <a:t>System Level Overview of Accelerator Function</a:t>
            </a:r>
          </a:p>
          <a:p>
            <a:pPr lvl="1"/>
            <a:r>
              <a:rPr lang="en-US" dirty="0"/>
              <a:t>Data Movement options</a:t>
            </a:r>
          </a:p>
          <a:p>
            <a:pPr lvl="1"/>
            <a:r>
              <a:rPr lang="en-US" dirty="0"/>
              <a:t>Accelerator Clusters</a:t>
            </a:r>
          </a:p>
          <a:p>
            <a:pPr lvl="1"/>
            <a:r>
              <a:rPr lang="en-US" dirty="0" err="1"/>
              <a:t>SqueezeNet</a:t>
            </a:r>
            <a:r>
              <a:rPr lang="en-US" dirty="0"/>
              <a:t> Accelerator Model Overview</a:t>
            </a:r>
          </a:p>
          <a:p>
            <a:r>
              <a:rPr lang="en-US" sz="2400" dirty="0"/>
              <a:t>Gem5-SALAM Simulation Flow</a:t>
            </a:r>
          </a:p>
          <a:p>
            <a:r>
              <a:rPr lang="en-US" sz="2400" dirty="0"/>
              <a:t>Evaluation</a:t>
            </a:r>
          </a:p>
          <a:p>
            <a:r>
              <a:rPr lang="en-US" sz="2400" dirty="0"/>
              <a:t>Future Work</a:t>
            </a:r>
          </a:p>
          <a:p>
            <a:r>
              <a:rPr lang="en-US" sz="2400" dirty="0" err="1"/>
              <a:t>QnA</a:t>
            </a:r>
            <a:endParaRPr 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414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D23B-4EEB-21DD-C72D-06684881C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35" y="319112"/>
            <a:ext cx="8199922" cy="1079959"/>
          </a:xfrm>
        </p:spPr>
        <p:txBody>
          <a:bodyPr/>
          <a:lstStyle/>
          <a:p>
            <a:r>
              <a:rPr lang="en-US" b="1" dirty="0"/>
              <a:t>Accelerator System Level Overview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9D87A-F60B-B60B-91B2-A9B471252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an SoC, accelerator execution involves more than just computation.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EEAE608-0282-2757-2E08-E9E665E6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83" y="2133348"/>
            <a:ext cx="4517385" cy="44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131107D-3A80-75C7-2C87-72B20A435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1626"/>
            <a:ext cx="5801384" cy="400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623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2106-3E29-D791-7B94-F515B489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Movement Options – Streaming DMA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BA3E4-81F3-CA18-FFB3-01691119B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93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Not feasible to transfer Input data all at once</a:t>
            </a:r>
          </a:p>
          <a:p>
            <a:pPr lvl="1"/>
            <a:r>
              <a:rPr lang="en-US" dirty="0" err="1"/>
              <a:t>B’coz</a:t>
            </a:r>
            <a:r>
              <a:rPr lang="en-US" dirty="0"/>
              <a:t> of it’s Massive Size.</a:t>
            </a:r>
          </a:p>
          <a:p>
            <a:pPr lvl="1"/>
            <a:r>
              <a:rPr lang="en-US" dirty="0"/>
              <a:t>Will bloat up the </a:t>
            </a:r>
            <a:r>
              <a:rPr lang="en-US" dirty="0" err="1"/>
              <a:t>ScratchPad</a:t>
            </a:r>
            <a:r>
              <a:rPr lang="en-US" dirty="0"/>
              <a:t> Memory size.</a:t>
            </a:r>
          </a:p>
          <a:p>
            <a:r>
              <a:rPr lang="en-IN" sz="2400" dirty="0"/>
              <a:t>Instead transfer only the portion on which conv operation is done in a windowed manner via stream DMA.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E7A4DB5-2357-A3B2-9AE6-D0B251AD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43" y="3498035"/>
            <a:ext cx="8849291" cy="335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98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614F-4091-8D0D-1053-CF7BFB04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023" y="461378"/>
            <a:ext cx="4696326" cy="866909"/>
          </a:xfrm>
        </p:spPr>
        <p:txBody>
          <a:bodyPr/>
          <a:lstStyle/>
          <a:p>
            <a:r>
              <a:rPr lang="en-US" b="1" dirty="0"/>
              <a:t>Accelerator Clusters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FA4B7-A061-204A-B106-535841448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23" y="132828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Sometimes, it is beneficial to split up a model into clusters.</a:t>
            </a:r>
          </a:p>
          <a:p>
            <a:pPr lvl="1"/>
            <a:r>
              <a:rPr lang="en-US" dirty="0"/>
              <a:t>Each cluster can have multiple accelerators.</a:t>
            </a:r>
          </a:p>
          <a:p>
            <a:r>
              <a:rPr lang="en-US" sz="2400" dirty="0"/>
              <a:t>This is done to simplify the organization of accelerator related resources. [such as Scratch-Pad Memory]</a:t>
            </a:r>
          </a:p>
          <a:p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58A267-5226-A608-2FA5-948E2E5C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2" y="2508571"/>
            <a:ext cx="7135067" cy="412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677DD10-0F7B-79AB-DA76-3F76A0DB2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49" y="2739342"/>
            <a:ext cx="4991727" cy="366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70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1413</TotalTime>
  <Words>879</Words>
  <Application>Microsoft Office PowerPoint</Application>
  <PresentationFormat>Widescreen</PresentationFormat>
  <Paragraphs>132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(body)</vt:lpstr>
      <vt:lpstr>Calibri Light</vt:lpstr>
      <vt:lpstr>Consolas</vt:lpstr>
      <vt:lpstr>Times New Roman</vt:lpstr>
      <vt:lpstr>Wingdings</vt:lpstr>
      <vt:lpstr>Office Theme</vt:lpstr>
      <vt:lpstr>SqueezeNet CNN Accelerator on Gem5-SALAM</vt:lpstr>
      <vt:lpstr>What is an accelerator?</vt:lpstr>
      <vt:lpstr>Why is there a need for accelerators?</vt:lpstr>
      <vt:lpstr>Growing Use of Accelerators in modern designs</vt:lpstr>
      <vt:lpstr>An Accelerator – based on SqueezeNet CNN</vt:lpstr>
      <vt:lpstr>Project Agenda</vt:lpstr>
      <vt:lpstr>Accelerator System Level Overview</vt:lpstr>
      <vt:lpstr>Data Movement Options – Streaming DMA</vt:lpstr>
      <vt:lpstr>Accelerator Clusters</vt:lpstr>
      <vt:lpstr>The SqueezeNet Accelerator</vt:lpstr>
      <vt:lpstr>Gem5-SALAM Simulator Flow</vt:lpstr>
      <vt:lpstr>Evaluation: Accelerator configuration  </vt:lpstr>
      <vt:lpstr> Evaluation: CPU and System Configuration  </vt:lpstr>
      <vt:lpstr> Evaluation results</vt:lpstr>
      <vt:lpstr>Future Work</vt:lpstr>
      <vt:lpstr>Questions?</vt:lpstr>
      <vt:lpstr>Backup-1: Transfer of Control from Host to Device</vt:lpstr>
      <vt:lpstr>Backup-2: Loop Unrolling -&gt; Functional Unit Mapping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Balaji Adithya Venkataramana</dc:creator>
  <cp:lastModifiedBy>Balaji Adithya Venkataramana</cp:lastModifiedBy>
  <cp:revision>1</cp:revision>
  <dcterms:created xsi:type="dcterms:W3CDTF">2024-12-08T14:14:47Z</dcterms:created>
  <dcterms:modified xsi:type="dcterms:W3CDTF">2024-12-09T13:49:46Z</dcterms:modified>
</cp:coreProperties>
</file>